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2147483094" r:id="rId6"/>
    <p:sldId id="2147483098" r:id="rId7"/>
    <p:sldId id="2147483097" r:id="rId8"/>
    <p:sldId id="2147483099" r:id="rId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B46A27-2695-D734-4F1E-2DDEC904F2AC}" name="Kexuan Sun" initials="KS1" userId="Kexuan Sun" providerId="None"/>
  <p188:author id="{CAAD7171-DF13-146A-892E-AEB3BDFC543C}" name="Sun, Kexuan" initials="KS" userId="S::kexuan.sun@rakuten.com::57e2ebdf-8035-4ff1-95a5-bb6693fd475a" providerId="AD"/>
  <p188:author id="{A9E7B671-D3FE-5708-2C0F-1F2EAD98DAD8}" name="Bhangu, Manmeet | RSI" initials="BM" userId="S::manmeet.bhangu@rakuten.com::9bfd6f36-ab69-49ac-9a4d-b4c197e69d16" providerId="AD"/>
  <p188:author id="{EAB63FE7-A5C5-DFB1-DD11-CED0400FEF00}" name="Navali, Jay" initials="NJ" userId="S::jay.navali@rakuten.com::68d2d4c2-5f06-43a3-a7fc-c3fc5324c581" providerId="AD"/>
  <p188:author id="{273E0DED-E357-E92F-B1E4-96BC6F95AC2F}" name="Chamarty, Ravi" initials="RSC" userId="Chamarty, Rav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B040"/>
    <a:srgbClr val="339966"/>
    <a:srgbClr val="00C6FB"/>
    <a:srgbClr val="C6D254"/>
    <a:srgbClr val="C00E0E"/>
    <a:srgbClr val="C00000"/>
    <a:srgbClr val="B3B1B2"/>
    <a:srgbClr val="33CC33"/>
    <a:srgbClr val="66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, Kexuan" userId="57e2ebdf-8035-4ff1-95a5-bb6693fd475a" providerId="ADAL" clId="{AD2FE09D-DAE2-46EC-AEC0-E1F7E6688B5A}"/>
    <pc:docChg chg="custSel modSld sldOrd">
      <pc:chgData name="Sun, Kexuan" userId="57e2ebdf-8035-4ff1-95a5-bb6693fd475a" providerId="ADAL" clId="{AD2FE09D-DAE2-46EC-AEC0-E1F7E6688B5A}" dt="2025-04-10T12:00:59.623" v="838" actId="14100"/>
      <pc:docMkLst>
        <pc:docMk/>
      </pc:docMkLst>
      <pc:sldChg chg="modSp mod">
        <pc:chgData name="Sun, Kexuan" userId="57e2ebdf-8035-4ff1-95a5-bb6693fd475a" providerId="ADAL" clId="{AD2FE09D-DAE2-46EC-AEC0-E1F7E6688B5A}" dt="2025-04-10T11:57:17.815" v="656" actId="20577"/>
        <pc:sldMkLst>
          <pc:docMk/>
          <pc:sldMk cId="0" sldId="341"/>
        </pc:sldMkLst>
        <pc:spChg chg="mod">
          <ac:chgData name="Sun, Kexuan" userId="57e2ebdf-8035-4ff1-95a5-bb6693fd475a" providerId="ADAL" clId="{AD2FE09D-DAE2-46EC-AEC0-E1F7E6688B5A}" dt="2025-04-10T11:57:17.815" v="65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Sun, Kexuan" userId="57e2ebdf-8035-4ff1-95a5-bb6693fd475a" providerId="ADAL" clId="{AD2FE09D-DAE2-46EC-AEC0-E1F7E6688B5A}" dt="2025-04-10T11:58:36.123" v="710" actId="20577"/>
        <pc:sldMkLst>
          <pc:docMk/>
          <pc:sldMk cId="3634988821" sldId="2147483090"/>
        </pc:sldMkLst>
        <pc:spChg chg="mod">
          <ac:chgData name="Sun, Kexuan" userId="57e2ebdf-8035-4ff1-95a5-bb6693fd475a" providerId="ADAL" clId="{AD2FE09D-DAE2-46EC-AEC0-E1F7E6688B5A}" dt="2025-04-10T11:49:05.705" v="378" actId="1076"/>
          <ac:spMkLst>
            <pc:docMk/>
            <pc:sldMk cId="3634988821" sldId="2147483090"/>
            <ac:spMk id="4" creationId="{A0A9BC35-D250-BEFA-7356-DD1E2746855A}"/>
          </ac:spMkLst>
        </pc:spChg>
        <pc:spChg chg="mod">
          <ac:chgData name="Sun, Kexuan" userId="57e2ebdf-8035-4ff1-95a5-bb6693fd475a" providerId="ADAL" clId="{AD2FE09D-DAE2-46EC-AEC0-E1F7E6688B5A}" dt="2025-04-10T11:45:56.683" v="11" actId="1076"/>
          <ac:spMkLst>
            <pc:docMk/>
            <pc:sldMk cId="3634988821" sldId="2147483090"/>
            <ac:spMk id="36" creationId="{76C3E1F9-AD80-E604-D3AD-4399AF8957C5}"/>
          </ac:spMkLst>
        </pc:spChg>
        <pc:spChg chg="mod">
          <ac:chgData name="Sun, Kexuan" userId="57e2ebdf-8035-4ff1-95a5-bb6693fd475a" providerId="ADAL" clId="{AD2FE09D-DAE2-46EC-AEC0-E1F7E6688B5A}" dt="2025-04-10T11:58:36.123" v="710" actId="20577"/>
          <ac:spMkLst>
            <pc:docMk/>
            <pc:sldMk cId="3634988821" sldId="2147483090"/>
            <ac:spMk id="56" creationId="{1E042370-E14F-EB52-509A-588137309A49}"/>
          </ac:spMkLst>
        </pc:spChg>
      </pc:sldChg>
      <pc:sldChg chg="modSp mod">
        <pc:chgData name="Sun, Kexuan" userId="57e2ebdf-8035-4ff1-95a5-bb6693fd475a" providerId="ADAL" clId="{AD2FE09D-DAE2-46EC-AEC0-E1F7E6688B5A}" dt="2025-04-10T11:56:38.531" v="647" actId="1076"/>
        <pc:sldMkLst>
          <pc:docMk/>
          <pc:sldMk cId="520989632" sldId="2147483091"/>
        </pc:sldMkLst>
        <pc:spChg chg="mod">
          <ac:chgData name="Sun, Kexuan" userId="57e2ebdf-8035-4ff1-95a5-bb6693fd475a" providerId="ADAL" clId="{AD2FE09D-DAE2-46EC-AEC0-E1F7E6688B5A}" dt="2025-04-10T11:56:38.531" v="647" actId="1076"/>
          <ac:spMkLst>
            <pc:docMk/>
            <pc:sldMk cId="520989632" sldId="2147483091"/>
            <ac:spMk id="20" creationId="{932E6DC0-5A9E-00C8-58A0-16E1FC2999C8}"/>
          </ac:spMkLst>
        </pc:spChg>
      </pc:sldChg>
      <pc:sldChg chg="modSp mod">
        <pc:chgData name="Sun, Kexuan" userId="57e2ebdf-8035-4ff1-95a5-bb6693fd475a" providerId="ADAL" clId="{AD2FE09D-DAE2-46EC-AEC0-E1F7E6688B5A}" dt="2025-04-10T12:00:59.623" v="838" actId="14100"/>
        <pc:sldMkLst>
          <pc:docMk/>
          <pc:sldMk cId="2601365021" sldId="2147483093"/>
        </pc:sldMkLst>
        <pc:spChg chg="mod">
          <ac:chgData name="Sun, Kexuan" userId="57e2ebdf-8035-4ff1-95a5-bb6693fd475a" providerId="ADAL" clId="{AD2FE09D-DAE2-46EC-AEC0-E1F7E6688B5A}" dt="2025-04-10T12:00:59.623" v="838" actId="14100"/>
          <ac:spMkLst>
            <pc:docMk/>
            <pc:sldMk cId="2601365021" sldId="2147483093"/>
            <ac:spMk id="47" creationId="{7AE11A98-BA41-C3CD-6233-55CD9A5323C2}"/>
          </ac:spMkLst>
        </pc:spChg>
        <pc:spChg chg="mod">
          <ac:chgData name="Sun, Kexuan" userId="57e2ebdf-8035-4ff1-95a5-bb6693fd475a" providerId="ADAL" clId="{AD2FE09D-DAE2-46EC-AEC0-E1F7E6688B5A}" dt="2025-04-10T12:00:52.874" v="837" actId="14100"/>
          <ac:spMkLst>
            <pc:docMk/>
            <pc:sldMk cId="2601365021" sldId="2147483093"/>
            <ac:spMk id="48" creationId="{2EA0F8FB-A112-561B-9102-F6BF4D953714}"/>
          </ac:spMkLst>
        </pc:spChg>
      </pc:sldChg>
      <pc:sldChg chg="ord">
        <pc:chgData name="Sun, Kexuan" userId="57e2ebdf-8035-4ff1-95a5-bb6693fd475a" providerId="ADAL" clId="{AD2FE09D-DAE2-46EC-AEC0-E1F7E6688B5A}" dt="2025-04-10T11:43:54.179" v="9"/>
        <pc:sldMkLst>
          <pc:docMk/>
          <pc:sldMk cId="1347125535" sldId="2147483094"/>
        </pc:sldMkLst>
      </pc:sldChg>
    </pc:docChg>
  </pc:docChgLst>
  <pc:docChgLst>
    <pc:chgData name="Chamarty, Ravi" userId="72d8f9d7-29b3-4844-a19c-2f85570e3687" providerId="ADAL" clId="{8A97E898-9691-4FD3-A468-DF6DDC33E09B}"/>
    <pc:docChg chg="modSld">
      <pc:chgData name="Chamarty, Ravi" userId="72d8f9d7-29b3-4844-a19c-2f85570e3687" providerId="ADAL" clId="{8A97E898-9691-4FD3-A468-DF6DDC33E09B}" dt="2025-10-03T13:05:08.934" v="190" actId="20577"/>
      <pc:docMkLst>
        <pc:docMk/>
      </pc:docMkLst>
      <pc:sldChg chg="modSp mod">
        <pc:chgData name="Chamarty, Ravi" userId="72d8f9d7-29b3-4844-a19c-2f85570e3687" providerId="ADAL" clId="{8A97E898-9691-4FD3-A468-DF6DDC33E09B}" dt="2025-10-03T13:05:08.934" v="190" actId="20577"/>
        <pc:sldMkLst>
          <pc:docMk/>
          <pc:sldMk cId="0" sldId="341"/>
        </pc:sldMkLst>
        <pc:spChg chg="mod">
          <ac:chgData name="Chamarty, Ravi" userId="72d8f9d7-29b3-4844-a19c-2f85570e3687" providerId="ADAL" clId="{8A97E898-9691-4FD3-A468-DF6DDC33E09B}" dt="2025-10-03T13:05:08.934" v="190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 addCm modCm">
        <pc:chgData name="Chamarty, Ravi" userId="72d8f9d7-29b3-4844-a19c-2f85570e3687" providerId="ADAL" clId="{8A97E898-9691-4FD3-A468-DF6DDC33E09B}" dt="2025-09-29T16:01:17.661" v="168"/>
        <pc:sldMkLst>
          <pc:docMk/>
          <pc:sldMk cId="1347125535" sldId="2147483094"/>
        </pc:sldMkLst>
        <pc:spChg chg="mod">
          <ac:chgData name="Chamarty, Ravi" userId="72d8f9d7-29b3-4844-a19c-2f85570e3687" providerId="ADAL" clId="{8A97E898-9691-4FD3-A468-DF6DDC33E09B}" dt="2025-09-29T16:01:07.059" v="167" actId="20577"/>
          <ac:spMkLst>
            <pc:docMk/>
            <pc:sldMk cId="1347125535" sldId="2147483094"/>
            <ac:spMk id="3" creationId="{21798AD5-DE28-73B0-357D-9254EE04034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hamarty, Ravi" userId="72d8f9d7-29b3-4844-a19c-2f85570e3687" providerId="ADAL" clId="{8A97E898-9691-4FD3-A468-DF6DDC33E09B}" dt="2025-09-29T16:01:07.059" v="167" actId="20577"/>
              <pc2:cmMkLst xmlns:pc2="http://schemas.microsoft.com/office/powerpoint/2019/9/main/command">
                <pc:docMk/>
                <pc:sldMk cId="1347125535" sldId="2147483094"/>
                <pc2:cmMk id="{F2233A33-110E-4675-92B9-DF6ECC126637}"/>
              </pc2:cmMkLst>
            </pc226:cmChg>
            <pc226:cmChg xmlns:pc226="http://schemas.microsoft.com/office/powerpoint/2022/06/main/command" chg="add mod">
              <pc226:chgData name="Chamarty, Ravi" userId="72d8f9d7-29b3-4844-a19c-2f85570e3687" providerId="ADAL" clId="{8A97E898-9691-4FD3-A468-DF6DDC33E09B}" dt="2025-09-29T16:01:07.059" v="167" actId="20577"/>
              <pc2:cmMkLst xmlns:pc2="http://schemas.microsoft.com/office/powerpoint/2019/9/main/command">
                <pc:docMk/>
                <pc:sldMk cId="1347125535" sldId="2147483094"/>
                <pc2:cmMk id="{B9C85047-DA7A-4082-B1B0-2E2D59BE947D}"/>
              </pc2:cmMkLst>
              <pc226:cmRplyChg chg="add">
                <pc226:chgData name="Chamarty, Ravi" userId="72d8f9d7-29b3-4844-a19c-2f85570e3687" providerId="ADAL" clId="{8A97E898-9691-4FD3-A468-DF6DDC33E09B}" dt="2025-09-29T16:00:38.431" v="162"/>
                <pc2:cmRplyMkLst xmlns:pc2="http://schemas.microsoft.com/office/powerpoint/2019/9/main/command">
                  <pc:docMk/>
                  <pc:sldMk cId="1347125535" sldId="2147483094"/>
                  <pc2:cmMk id="{B9C85047-DA7A-4082-B1B0-2E2D59BE947D}"/>
                  <pc2:cmRplyMk id="{BE01A370-9060-4206-9992-2573596670BE}"/>
                </pc2:cmRplyMkLst>
              </pc226:cmRplyChg>
              <pc226:cmRplyChg chg="add">
                <pc226:chgData name="Chamarty, Ravi" userId="72d8f9d7-29b3-4844-a19c-2f85570e3687" providerId="ADAL" clId="{8A97E898-9691-4FD3-A468-DF6DDC33E09B}" dt="2025-09-29T15:42:57.247" v="2"/>
                <pc2:cmRplyMkLst xmlns:pc2="http://schemas.microsoft.com/office/powerpoint/2019/9/main/command">
                  <pc:docMk/>
                  <pc:sldMk cId="1347125535" sldId="2147483094"/>
                  <pc2:cmMk id="{B9C85047-DA7A-4082-B1B0-2E2D59BE947D}"/>
                  <pc2:cmRplyMk id="{4C8A9BCA-F647-444A-B354-66ACD3D7D37C}"/>
                </pc2:cmRplyMkLst>
              </pc226:cmRplyChg>
            </pc226:cmChg>
            <pc226:cmChg xmlns:pc226="http://schemas.microsoft.com/office/powerpoint/2022/06/main/command" chg="add">
              <pc226:chgData name="Chamarty, Ravi" userId="72d8f9d7-29b3-4844-a19c-2f85570e3687" providerId="ADAL" clId="{8A97E898-9691-4FD3-A468-DF6DDC33E09B}" dt="2025-09-29T16:01:17.661" v="168"/>
              <pc2:cmMkLst xmlns:pc2="http://schemas.microsoft.com/office/powerpoint/2019/9/main/command">
                <pc:docMk/>
                <pc:sldMk cId="1347125535" sldId="2147483094"/>
                <pc2:cmMk id="{F8F20E69-EDE6-4573-8BF6-EF2CA49E46A0}"/>
              </pc2:cmMkLst>
              <pc226:cmRplyChg chg="add">
                <pc226:chgData name="Chamarty, Ravi" userId="72d8f9d7-29b3-4844-a19c-2f85570e3687" providerId="ADAL" clId="{8A97E898-9691-4FD3-A468-DF6DDC33E09B}" dt="2025-09-29T16:01:17.661" v="168"/>
                <pc2:cmRplyMkLst xmlns:pc2="http://schemas.microsoft.com/office/powerpoint/2019/9/main/command">
                  <pc:docMk/>
                  <pc:sldMk cId="1347125535" sldId="2147483094"/>
                  <pc2:cmMk id="{F8F20E69-EDE6-4573-8BF6-EF2CA49E46A0}"/>
                  <pc2:cmRplyMk id="{A79BF1AD-A7D7-4B8E-BA3E-B897BF458BAD}"/>
                </pc2:cmRplyMkLst>
              </pc226:cmRplyChg>
            </pc226:cmChg>
            <pc226:cmChg xmlns:pc226="http://schemas.microsoft.com/office/powerpoint/2022/06/main/command" chg="add mod">
              <pc226:chgData name="Chamarty, Ravi" userId="72d8f9d7-29b3-4844-a19c-2f85570e3687" providerId="ADAL" clId="{8A97E898-9691-4FD3-A468-DF6DDC33E09B}" dt="2025-09-29T16:01:07.059" v="167" actId="20577"/>
              <pc2:cmMkLst xmlns:pc2="http://schemas.microsoft.com/office/powerpoint/2019/9/main/command">
                <pc:docMk/>
                <pc:sldMk cId="1347125535" sldId="2147483094"/>
                <pc2:cmMk id="{EC684D80-3B88-4EEC-B306-C23D50FA4F8A}"/>
              </pc2:cmMkLst>
              <pc226:cmRplyChg chg="add">
                <pc226:chgData name="Chamarty, Ravi" userId="72d8f9d7-29b3-4844-a19c-2f85570e3687" providerId="ADAL" clId="{8A97E898-9691-4FD3-A468-DF6DDC33E09B}" dt="2025-09-29T16:00:26.860" v="159"/>
                <pc2:cmRplyMkLst xmlns:pc2="http://schemas.microsoft.com/office/powerpoint/2019/9/main/command">
                  <pc:docMk/>
                  <pc:sldMk cId="1347125535" sldId="2147483094"/>
                  <pc2:cmMk id="{EC684D80-3B88-4EEC-B306-C23D50FA4F8A}"/>
                  <pc2:cmRplyMk id="{48A42DAF-D2A2-4B88-B122-16A9B74ECF2F}"/>
                </pc2:cmRplyMkLst>
              </pc226:cmRplyChg>
            </pc226:cmChg>
            <pc226:cmChg xmlns:pc226="http://schemas.microsoft.com/office/powerpoint/2022/06/main/command" chg="add mod">
              <pc226:chgData name="Chamarty, Ravi" userId="72d8f9d7-29b3-4844-a19c-2f85570e3687" providerId="ADAL" clId="{8A97E898-9691-4FD3-A468-DF6DDC33E09B}" dt="2025-09-29T16:01:07.059" v="167" actId="20577"/>
              <pc2:cmMkLst xmlns:pc2="http://schemas.microsoft.com/office/powerpoint/2019/9/main/command">
                <pc:docMk/>
                <pc:sldMk cId="1347125535" sldId="2147483094"/>
                <pc2:cmMk id="{5D432CE2-4FB6-4F42-B847-6750B71FE74F}"/>
              </pc2:cmMkLst>
              <pc226:cmRplyChg chg="add">
                <pc226:chgData name="Chamarty, Ravi" userId="72d8f9d7-29b3-4844-a19c-2f85570e3687" providerId="ADAL" clId="{8A97E898-9691-4FD3-A468-DF6DDC33E09B}" dt="2025-09-29T16:01:00.684" v="165"/>
                <pc2:cmRplyMkLst xmlns:pc2="http://schemas.microsoft.com/office/powerpoint/2019/9/main/command">
                  <pc:docMk/>
                  <pc:sldMk cId="1347125535" sldId="2147483094"/>
                  <pc2:cmMk id="{5D432CE2-4FB6-4F42-B847-6750B71FE74F}"/>
                  <pc2:cmRplyMk id="{75F19F31-2FD7-449E-BBDF-A6408D8EAC71}"/>
                </pc2:cmRplyMkLst>
              </pc226:cmRplyChg>
            </pc226:cmChg>
          </p:ext>
        </pc:extLst>
      </pc:sldChg>
      <pc:sldChg chg="modSp mod addCm delCm">
        <pc:chgData name="Chamarty, Ravi" userId="72d8f9d7-29b3-4844-a19c-2f85570e3687" providerId="ADAL" clId="{8A97E898-9691-4FD3-A468-DF6DDC33E09B}" dt="2025-09-29T16:06:04.468" v="172"/>
        <pc:sldMkLst>
          <pc:docMk/>
          <pc:sldMk cId="3379327023" sldId="2147483097"/>
        </pc:sldMkLst>
        <pc:spChg chg="mod">
          <ac:chgData name="Chamarty, Ravi" userId="72d8f9d7-29b3-4844-a19c-2f85570e3687" providerId="ADAL" clId="{8A97E898-9691-4FD3-A468-DF6DDC33E09B}" dt="2025-09-29T16:00:12.844" v="154" actId="20577"/>
          <ac:spMkLst>
            <pc:docMk/>
            <pc:sldMk cId="3379327023" sldId="2147483097"/>
            <ac:spMk id="152" creationId="{4C40B2A9-F45C-DFB6-199D-29D2388938A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hamarty, Ravi" userId="72d8f9d7-29b3-4844-a19c-2f85570e3687" providerId="ADAL" clId="{8A97E898-9691-4FD3-A468-DF6DDC33E09B}" dt="2025-09-29T16:04:57.239" v="171"/>
              <pc2:cmMkLst xmlns:pc2="http://schemas.microsoft.com/office/powerpoint/2019/9/main/command">
                <pc:docMk/>
                <pc:sldMk cId="3379327023" sldId="2147483097"/>
                <pc2:cmMk id="{69BD985C-0F4A-441D-AD87-4462025407D8}"/>
              </pc2:cmMkLst>
            </pc226:cmChg>
            <pc226:cmChg xmlns:pc226="http://schemas.microsoft.com/office/powerpoint/2022/06/main/command" chg="add">
              <pc226:chgData name="Chamarty, Ravi" userId="72d8f9d7-29b3-4844-a19c-2f85570e3687" providerId="ADAL" clId="{8A97E898-9691-4FD3-A468-DF6DDC33E09B}" dt="2025-09-29T16:06:04.468" v="172"/>
              <pc2:cmMkLst xmlns:pc2="http://schemas.microsoft.com/office/powerpoint/2019/9/main/command">
                <pc:docMk/>
                <pc:sldMk cId="3379327023" sldId="2147483097"/>
                <pc2:cmMk id="{44310EE0-A570-49C1-AD9D-622D8F308B1D}"/>
              </pc2:cmMkLst>
            </pc226:cmChg>
          </p:ext>
        </pc:extLst>
      </pc:sldChg>
      <pc:sldChg chg="modSp mod addCm">
        <pc:chgData name="Chamarty, Ravi" userId="72d8f9d7-29b3-4844-a19c-2f85570e3687" providerId="ADAL" clId="{8A97E898-9691-4FD3-A468-DF6DDC33E09B}" dt="2025-09-29T15:57:07.378" v="153"/>
        <pc:sldMkLst>
          <pc:docMk/>
          <pc:sldMk cId="2526838970" sldId="2147483098"/>
        </pc:sldMkLst>
        <pc:spChg chg="mod">
          <ac:chgData name="Chamarty, Ravi" userId="72d8f9d7-29b3-4844-a19c-2f85570e3687" providerId="ADAL" clId="{8A97E898-9691-4FD3-A468-DF6DDC33E09B}" dt="2025-09-29T15:56:22.394" v="152" actId="20577"/>
          <ac:spMkLst>
            <pc:docMk/>
            <pc:sldMk cId="2526838970" sldId="2147483098"/>
            <ac:spMk id="53" creationId="{7B83A92E-CA00-5866-C1A7-6037CDBE5AF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hamarty, Ravi" userId="72d8f9d7-29b3-4844-a19c-2f85570e3687" providerId="ADAL" clId="{8A97E898-9691-4FD3-A468-DF6DDC33E09B}" dt="2025-09-29T15:57:07.378" v="153"/>
              <pc2:cmMkLst xmlns:pc2="http://schemas.microsoft.com/office/powerpoint/2019/9/main/command">
                <pc:docMk/>
                <pc:sldMk cId="2526838970" sldId="2147483098"/>
                <pc2:cmMk id="{FCD029E3-8CC7-4986-B9F2-6FA6A93D6F0D}"/>
              </pc2:cmMkLst>
            </pc226:cmChg>
          </p:ext>
        </pc:extLst>
      </pc:sldChg>
      <pc:sldChg chg="addCm">
        <pc:chgData name="Chamarty, Ravi" userId="72d8f9d7-29b3-4844-a19c-2f85570e3687" providerId="ADAL" clId="{8A97E898-9691-4FD3-A468-DF6DDC33E09B}" dt="2025-09-29T16:08:45.609" v="173"/>
        <pc:sldMkLst>
          <pc:docMk/>
          <pc:sldMk cId="2033196373" sldId="214748309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hamarty, Ravi" userId="72d8f9d7-29b3-4844-a19c-2f85570e3687" providerId="ADAL" clId="{8A97E898-9691-4FD3-A468-DF6DDC33E09B}" dt="2025-09-29T16:02:15.243" v="169"/>
              <pc2:cmMkLst xmlns:pc2="http://schemas.microsoft.com/office/powerpoint/2019/9/main/command">
                <pc:docMk/>
                <pc:sldMk cId="2033196373" sldId="2147483099"/>
                <pc2:cmMk id="{4A226D47-789E-4385-AC8E-3F38FC9E5726}"/>
              </pc2:cmMkLst>
            </pc226:cmChg>
            <pc226:cmChg xmlns:pc226="http://schemas.microsoft.com/office/powerpoint/2022/06/main/command" chg="add">
              <pc226:chgData name="Chamarty, Ravi" userId="72d8f9d7-29b3-4844-a19c-2f85570e3687" providerId="ADAL" clId="{8A97E898-9691-4FD3-A468-DF6DDC33E09B}" dt="2025-09-29T16:08:45.609" v="173"/>
              <pc2:cmMkLst xmlns:pc2="http://schemas.microsoft.com/office/powerpoint/2019/9/main/command">
                <pc:docMk/>
                <pc:sldMk cId="2033196373" sldId="2147483099"/>
                <pc2:cmMk id="{AA230BD9-BF4F-4B90-A223-658E9C0C7DC7}"/>
              </pc2:cmMkLst>
            </pc226:cmChg>
          </p:ext>
        </pc:extLst>
      </pc:sldChg>
    </pc:docChg>
  </pc:docChgLst>
  <pc:docChgLst>
    <pc:chgData name="Sun, Kexuan" userId="57e2ebdf-8035-4ff1-95a5-bb6693fd475a" providerId="ADAL" clId="{882D406D-730F-4AF2-9393-1D5AA303EFFD}"/>
    <pc:docChg chg="undo redo custSel addSld delSld modSld sldOrd">
      <pc:chgData name="Sun, Kexuan" userId="57e2ebdf-8035-4ff1-95a5-bb6693fd475a" providerId="ADAL" clId="{882D406D-730F-4AF2-9393-1D5AA303EFFD}" dt="2025-04-03T17:34:05.184" v="4025" actId="478"/>
      <pc:docMkLst>
        <pc:docMk/>
      </pc:docMkLst>
      <pc:sldChg chg="addSp delSp modSp mod">
        <pc:chgData name="Sun, Kexuan" userId="57e2ebdf-8035-4ff1-95a5-bb6693fd475a" providerId="ADAL" clId="{882D406D-730F-4AF2-9393-1D5AA303EFFD}" dt="2025-03-28T19:06:35.417" v="4023" actId="20577"/>
        <pc:sldMkLst>
          <pc:docMk/>
          <pc:sldMk cId="0" sldId="341"/>
        </pc:sldMkLst>
        <pc:spChg chg="add del mod">
          <ac:chgData name="Sun, Kexuan" userId="57e2ebdf-8035-4ff1-95a5-bb6693fd475a" providerId="ADAL" clId="{882D406D-730F-4AF2-9393-1D5AA303EFFD}" dt="2025-03-26T15:09:16.716" v="2" actId="478"/>
          <ac:spMkLst>
            <pc:docMk/>
            <pc:sldMk cId="0" sldId="341"/>
            <ac:spMk id="2" creationId="{5E5DDAC5-7137-E9CD-9186-0B93993E1F58}"/>
          </ac:spMkLst>
        </pc:spChg>
        <pc:spChg chg="add">
          <ac:chgData name="Sun, Kexuan" userId="57e2ebdf-8035-4ff1-95a5-bb6693fd475a" providerId="ADAL" clId="{882D406D-730F-4AF2-9393-1D5AA303EFFD}" dt="2025-03-28T13:36:29.636" v="2465"/>
          <ac:spMkLst>
            <pc:docMk/>
            <pc:sldMk cId="0" sldId="341"/>
            <ac:spMk id="2" creationId="{95BE1FF5-A703-F222-B864-C98837FE7930}"/>
          </ac:spMkLst>
        </pc:spChg>
        <pc:spChg chg="add mod">
          <ac:chgData name="Sun, Kexuan" userId="57e2ebdf-8035-4ff1-95a5-bb6693fd475a" providerId="ADAL" clId="{882D406D-730F-4AF2-9393-1D5AA303EFFD}" dt="2025-03-28T19:06:35.417" v="4023" actId="20577"/>
          <ac:spMkLst>
            <pc:docMk/>
            <pc:sldMk cId="0" sldId="341"/>
            <ac:spMk id="3" creationId="{2169BF3D-9408-390E-CD3A-5AEE57187D10}"/>
          </ac:spMkLst>
        </pc:spChg>
        <pc:spChg chg="del">
          <ac:chgData name="Sun, Kexuan" userId="57e2ebdf-8035-4ff1-95a5-bb6693fd475a" providerId="ADAL" clId="{882D406D-730F-4AF2-9393-1D5AA303EFFD}" dt="2025-03-26T15:09:14.299" v="0" actId="478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un, Kexuan" userId="57e2ebdf-8035-4ff1-95a5-bb6693fd475a" providerId="ADAL" clId="{882D406D-730F-4AF2-9393-1D5AA303EFFD}" dt="2025-03-28T19:05:51.306" v="4000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add del mod">
        <pc:chgData name="Sun, Kexuan" userId="57e2ebdf-8035-4ff1-95a5-bb6693fd475a" providerId="ADAL" clId="{882D406D-730F-4AF2-9393-1D5AA303EFFD}" dt="2025-03-26T15:15:29.720" v="131" actId="404"/>
        <pc:sldMkLst>
          <pc:docMk/>
          <pc:sldMk cId="0" sldId="365"/>
        </pc:sldMkLst>
        <pc:spChg chg="add del mod">
          <ac:chgData name="Sun, Kexuan" userId="57e2ebdf-8035-4ff1-95a5-bb6693fd475a" providerId="ADAL" clId="{882D406D-730F-4AF2-9393-1D5AA303EFFD}" dt="2025-03-26T15:11:20.406" v="34" actId="478"/>
          <ac:spMkLst>
            <pc:docMk/>
            <pc:sldMk cId="0" sldId="365"/>
            <ac:spMk id="3" creationId="{DC3A090F-48A6-EB4E-9E3B-3402A0A75FCD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4" creationId="{91C22719-8E3F-8680-C3D7-90C3267C529D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5" creationId="{A2385037-8969-B408-F7CA-7958DCED0E7D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9" creationId="{32F1E43B-F6E9-ED3D-190F-315AD0FC79BB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0" creationId="{3BF74B6B-36A2-36F8-B49C-33FEC9441965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2" creationId="{7D8C0ACD-1B78-94E0-768A-F7A944ADB3CB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3" creationId="{A6864762-DF96-A980-E5BC-27062143F04A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5" creationId="{9BC6BE35-9AC5-9641-7176-7991BAC6168E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6" creationId="{F865A154-B81A-EE6B-4646-4E7483DAD232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8" creationId="{8D9A7CAD-6555-97FC-2D21-80885DF74F7B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19" creationId="{79E5C04D-9002-5686-0EAD-C383BD4DC719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0" creationId="{CAA3A5CD-7BF3-5130-B9D4-8213C7325C6A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1" creationId="{8CF857FD-16C3-1CF3-4282-CD35795DF59D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2" creationId="{59E2DC98-FA62-3D72-870C-CD361AFC68A8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3" creationId="{100E1ECF-9748-E363-FA43-C213A4F1BF13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5" creationId="{FEE66FEA-6949-30E8-995E-A88445215134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26" creationId="{818086E3-8977-B7C0-03A0-5C52C12DD8C7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1" creationId="{BAF3FFBB-2597-5C1B-2D68-2659B5D21E10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2" creationId="{32F33EDB-BBA7-29F9-02CF-62D704213CF4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4" creationId="{6A3A9CB1-11DE-C527-B657-74A1D40A7ABF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5" creationId="{EBC8EA04-289F-9844-5721-3EF27255FE6C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7" creationId="{ACE55674-8C78-ED8F-8C81-B35BCAC51F17}"/>
          </ac:spMkLst>
        </pc:spChg>
        <pc:spChg chg="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38" creationId="{D4463C90-E8C0-097C-26A2-6936FBE5E4F3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48" creationId="{426B5980-26FD-8CCC-7E38-9DED1BD8AA24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49" creationId="{9228A0AE-B6C7-77A8-BF74-E3646575131E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60" creationId="{FF67A725-EAC9-9A9A-61AE-5EE3E7F02717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61" creationId="{9D6B9AF1-F3D8-E5DA-8BC8-5A0C7CD88791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62" creationId="{C40A5F2E-A08A-E628-7319-FD277B59B774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63" creationId="{42C1B46F-5A21-0BE7-FFD8-B2C7E51D9E58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2" creationId="{99A8A7E3-261C-AE44-5D62-24F143F44D25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3" creationId="{5E9C4B9D-1B94-B27F-2721-FB99FDFC3D42}"/>
          </ac:spMkLst>
        </pc:spChg>
        <pc:spChg chg="mod">
          <ac:chgData name="Sun, Kexuan" userId="57e2ebdf-8035-4ff1-95a5-bb6693fd475a" providerId="ADAL" clId="{882D406D-730F-4AF2-9393-1D5AA303EFFD}" dt="2025-03-26T15:15:29.720" v="131" actId="404"/>
          <ac:spMkLst>
            <pc:docMk/>
            <pc:sldMk cId="0" sldId="365"/>
            <ac:spMk id="8194" creationId="{3AFF4909-1900-46CD-87F7-AE296C59418F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5" creationId="{89DA1EEB-F2B4-7F83-0F6C-D8EC396710E2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6" creationId="{1335AD9A-FF60-388E-C758-327A7FB0F7EA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7" creationId="{BD9F05A1-407C-7203-99BE-6F87764133C7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198" creationId="{00A770D8-31C0-BA23-F218-F251255133B3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203" creationId="{9914A9C2-386F-DF9B-52C1-928E23B834DB}"/>
          </ac:spMkLst>
        </pc:spChg>
        <pc:spChg chg="add mod">
          <ac:chgData name="Sun, Kexuan" userId="57e2ebdf-8035-4ff1-95a5-bb6693fd475a" providerId="ADAL" clId="{882D406D-730F-4AF2-9393-1D5AA303EFFD}" dt="2025-03-26T15:11:28.369" v="35"/>
          <ac:spMkLst>
            <pc:docMk/>
            <pc:sldMk cId="0" sldId="365"/>
            <ac:spMk id="8204" creationId="{2E6FF02E-4A0F-33CA-4FE4-2912EC91D36D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05" creationId="{AB79E34D-F93F-BA8B-5C69-4295911E0AFB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06" creationId="{87628A95-7FE6-56CC-5FD1-E66824229DB5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09" creationId="{A1D3BE1E-F72B-4D2E-C573-396E256F176B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0" creationId="{2FAF3B1E-77BE-5C59-8530-B765EA701197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2" creationId="{DCE06A49-C90B-4DAA-3798-5070C048D199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3" creationId="{44362B32-771B-6081-983E-03A8EE12CEC6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5" creationId="{DFF8F6FC-EB4E-1092-4C52-98057139F25B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6" creationId="{E12A776F-A7DB-622D-D165-A3AA38F88B26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8" creationId="{AF6EC418-9147-3E92-F872-044A8CD7DFEC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19" creationId="{D6D60D46-8D85-67C7-E47C-09E72CFB187E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0" creationId="{9640AF95-E260-2A44-2A87-17B249C467C3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1" creationId="{07E6686A-4EB8-131A-07A3-7AA2CD775ADD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2" creationId="{209CAC43-C228-101A-C4A1-2CD30BA6FB9F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3" creationId="{B99879F0-C3BA-52F9-1CB0-1EED9E676849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5" creationId="{3503DCB2-20C5-8D59-366C-5E66D8C3B144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26" creationId="{2BD192CC-DC6B-476A-58A9-C88F5D5151FB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1" creationId="{AA93F3AB-323D-F787-607E-9C85EF483A4B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2" creationId="{BBD283D1-4E52-E35C-8F43-ABEBCA67E3F5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4" creationId="{75E98822-CFFB-C760-F60A-77F89BBF4BF0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5" creationId="{9DBC3D2A-F884-CC5E-16F8-410BAFE1D310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7" creationId="{D0746E00-E705-41A7-F240-4A833B2D2694}"/>
          </ac:spMkLst>
        </pc:spChg>
        <pc:spChg chg="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38" creationId="{9E8C2C63-E05E-CA5E-209E-A5EDEF18A033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48" creationId="{DD11C1B6-AB29-3F62-C73F-EFE6039421F3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49" creationId="{AE8C392C-0B19-F118-CE12-BCCF1CD22B76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0" creationId="{B3DC8565-CF95-4AB7-02CE-3707BB65E120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1" creationId="{F0D2DB0E-05DB-F441-126A-28ED590EBBAA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2" creationId="{E2392661-543E-6E2B-6B01-C8B29CA75356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3" creationId="{A1594A97-5EDA-6390-B7B0-BB4A232C083F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4" creationId="{2D2FBD98-A097-DDA1-2E0D-15B15CBB0B5A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5" creationId="{1D1E0C9B-9E54-551E-CD5D-D21FFB50B3D8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6" creationId="{6AC89FCE-5397-E20C-79AF-F0AB528DF102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7" creationId="{513D92CD-8BE0-71C0-0FF1-488AAB5331D2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8" creationId="{7F2C9F1A-8EE9-F892-FFE5-17F4C2B59DFA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69" creationId="{D4AB439A-D181-AFA4-773A-4A216D4AD557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74" creationId="{9612278E-9664-6E2C-AFBA-CC016EB65FD4}"/>
          </ac:spMkLst>
        </pc:spChg>
        <pc:spChg chg="add mod">
          <ac:chgData name="Sun, Kexuan" userId="57e2ebdf-8035-4ff1-95a5-bb6693fd475a" providerId="ADAL" clId="{882D406D-730F-4AF2-9393-1D5AA303EFFD}" dt="2025-03-26T15:12:18.850" v="43" actId="404"/>
          <ac:spMkLst>
            <pc:docMk/>
            <pc:sldMk cId="0" sldId="365"/>
            <ac:spMk id="8275" creationId="{4A8207BF-CDDA-56DD-41EF-16E4A5C1E74D}"/>
          </ac:spMkLst>
        </pc:s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11" creationId="{D16442E0-0933-6B19-1C3A-0C50BD8FD18B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14" creationId="{97D73E7E-82C1-D9A8-E299-794B1353B550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17" creationId="{FFAFB4E1-2B5F-3A4C-C577-651CE7343763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30" creationId="{DEFD2A40-6229-6C80-E6DC-9D4FCE79B4AD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33" creationId="{9A0120B9-DCDC-4324-746E-FC9A7710F9A8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36" creationId="{3DAAE631-5D13-A5D0-C848-5079413BABAF}"/>
          </ac:grpSpMkLst>
        </pc:grpChg>
        <pc:grpChg chg="add mod">
          <ac:chgData name="Sun, Kexuan" userId="57e2ebdf-8035-4ff1-95a5-bb6693fd475a" providerId="ADAL" clId="{882D406D-730F-4AF2-9393-1D5AA303EFFD}" dt="2025-03-26T15:11:28.369" v="35"/>
          <ac:grpSpMkLst>
            <pc:docMk/>
            <pc:sldMk cId="0" sldId="365"/>
            <ac:grpSpMk id="52" creationId="{369A2FB1-F2BA-ECCA-2C40-69D63D9CE1AE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11" creationId="{31AE74FA-F070-C51D-FF91-E748A2489D2C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14" creationId="{8E5C98F7-A229-A8F8-A8EE-79B326425378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17" creationId="{781798B7-2958-B7B6-EFB0-04890F91F462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30" creationId="{A27A0D81-38FF-0C78-1FF7-F425E1BAE2AC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33" creationId="{4C3988B0-A002-B21F-5B64-5DFDA5B2AA96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36" creationId="{2634930F-4C7F-311B-EC3C-4734305BDEA0}"/>
          </ac:grpSpMkLst>
        </pc:grpChg>
        <pc:grpChg chg="add mod">
          <ac:chgData name="Sun, Kexuan" userId="57e2ebdf-8035-4ff1-95a5-bb6693fd475a" providerId="ADAL" clId="{882D406D-730F-4AF2-9393-1D5AA303EFFD}" dt="2025-03-26T15:11:54.732" v="37" actId="164"/>
          <ac:grpSpMkLst>
            <pc:docMk/>
            <pc:sldMk cId="0" sldId="365"/>
            <ac:grpSpMk id="8252" creationId="{8E2446A4-5DBD-D4FC-0912-96F20702B20F}"/>
          </ac:grpSpMkLst>
        </pc:grpChg>
        <pc:grpChg chg="add mod">
          <ac:chgData name="Sun, Kexuan" userId="57e2ebdf-8035-4ff1-95a5-bb6693fd475a" providerId="ADAL" clId="{882D406D-730F-4AF2-9393-1D5AA303EFFD}" dt="2025-03-26T15:12:06.013" v="40" actId="1076"/>
          <ac:grpSpMkLst>
            <pc:docMk/>
            <pc:sldMk cId="0" sldId="365"/>
            <ac:grpSpMk id="8276" creationId="{7BD65945-3861-FFB4-5953-26063F1B5FE9}"/>
          </ac:grpSpMkLst>
        </pc:grpChg>
        <pc:graphicFrameChg chg="del">
          <ac:chgData name="Sun, Kexuan" userId="57e2ebdf-8035-4ff1-95a5-bb6693fd475a" providerId="ADAL" clId="{882D406D-730F-4AF2-9393-1D5AA303EFFD}" dt="2025-03-26T15:11:18.383" v="33" actId="478"/>
          <ac:graphicFrameMkLst>
            <pc:docMk/>
            <pc:sldMk cId="0" sldId="365"/>
            <ac:graphicFrameMk id="6" creationId="{DD87488B-E827-50DA-21EE-9C39C3D7EEB3}"/>
          </ac:graphicFrameMkLst>
        </pc:graphicFrame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7" creationId="{1D213F65-F8D1-1944-F9CF-41F3B171837D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8" creationId="{D8979C68-039A-41C1-47DA-176028176265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24" creationId="{CB7E9A27-B761-0EC4-15EE-F18BF593F417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27" creationId="{E58AA9A9-5ED7-EA71-BB4E-01672AF39C37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28" creationId="{EBF38926-10FF-1AE8-51C3-DDFF57CA121B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29" creationId="{56DF2164-E0C7-23E4-6F42-E76AFDD80D02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39" creationId="{7B52549B-0A96-C13C-1170-D66AE9230FFB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0" creationId="{366A3909-028A-2047-C185-F2DC2177C32F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1" creationId="{D417D19B-96DD-1A27-992F-075DBD449D9F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2" creationId="{E7741D6F-5075-C59E-D27B-DDBD72835C11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3" creationId="{0B2A94DF-7A09-7380-DAC3-522490B23E72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4" creationId="{D3FE2C75-15E8-C6FF-0DBD-EE999FD58E2C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5" creationId="{1ADB30F1-F5AF-BE72-0D1A-8E7A32ADBA47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6" creationId="{DF346D6A-F3F4-8CE3-D11F-3D01D7695FE4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47" creationId="{46D1E86B-E39B-D5A8-C56C-7BD393111451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0" creationId="{A73467C6-58DD-E20C-DEA5-DC76F1C1152C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1" creationId="{C63318DC-0058-CC01-1C62-5282C267EDC7}"/>
          </ac:cxnSpMkLst>
        </pc:cxnChg>
        <pc:cxnChg chg="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3" creationId="{CF314CE0-97E6-9BF6-B175-27E50E95D9D9}"/>
          </ac:cxnSpMkLst>
        </pc:cxnChg>
        <pc:cxnChg chg="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4" creationId="{48934CF5-7367-8DA2-93EF-5B8DFEECE2C7}"/>
          </ac:cxnSpMkLst>
        </pc:cxnChg>
        <pc:cxnChg chg="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5" creationId="{F7B9E930-61FB-8044-1CEA-A141ADB305D1}"/>
          </ac:cxnSpMkLst>
        </pc:cxnChg>
        <pc:cxnChg chg="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6" creationId="{76A8BE38-5B68-2E98-7DD9-6BC33C567E10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7" creationId="{E8A77016-67FB-5F8F-276C-98655736D2AD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8" creationId="{C57FEA43-D60F-B12E-4868-FA1875A75659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59" creationId="{13F90FBD-739A-636E-1F5A-BFC180BC7E81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8199" creationId="{5B7C91C5-AFDB-0C3D-73EC-C353F185B20A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8200" creationId="{7AEDC684-4AAC-5179-7D30-27E85FA155C1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8201" creationId="{6C75B3B7-E2AC-582A-BF25-CDE967D8E4D2}"/>
          </ac:cxnSpMkLst>
        </pc:cxnChg>
        <pc:cxnChg chg="add mod">
          <ac:chgData name="Sun, Kexuan" userId="57e2ebdf-8035-4ff1-95a5-bb6693fd475a" providerId="ADAL" clId="{882D406D-730F-4AF2-9393-1D5AA303EFFD}" dt="2025-03-26T15:11:28.369" v="35"/>
          <ac:cxnSpMkLst>
            <pc:docMk/>
            <pc:sldMk cId="0" sldId="365"/>
            <ac:cxnSpMk id="8202" creationId="{153E0678-94F8-A3F9-4D67-191DE4172F6C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07" creationId="{44B5CED5-3074-4790-1FAF-F6D44FD26A69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08" creationId="{912DFD0D-861D-8DA7-3E40-0CC71476D230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24" creationId="{B0D0E314-75E3-E982-3164-5A98CE1F5C0A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27" creationId="{20D333C0-EAA9-B899-98CB-AA6FFB2A74F0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28" creationId="{CD7E7DEB-B0D2-7C31-5632-929F57CB8EB5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29" creationId="{038DBBBB-F389-EEFA-6A34-C46959571964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39" creationId="{A17A5FBC-445F-A627-43BE-5C9CB77A6983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0" creationId="{878E37E0-41DB-F83A-E0F0-3899D6032908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1" creationId="{238A68E1-B66C-D922-132E-0B432D71625B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2" creationId="{11124836-4DB7-48F0-961D-E632757A3696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3" creationId="{B4D2E724-C755-AC81-1B7A-1FDF1131D555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4" creationId="{1BBCF9DB-6919-0927-E3B2-292E7FBF0647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5" creationId="{93F226C9-1D6E-02FD-217E-14F9D3BF9F04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6" creationId="{491E2A8A-4120-C7A8-95AF-E11ACEE46F9C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47" creationId="{9E3C8338-B7EF-4C7C-F9C7-3638BB9AB2B2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50" creationId="{9322C1C0-4C7A-BE9C-A5AC-917598586A4E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51" creationId="{7CC128BC-E2C5-DECC-0437-6F98A121C665}"/>
          </ac:cxnSpMkLst>
        </pc:cxnChg>
        <pc:cxnChg chg="mod">
          <ac:chgData name="Sun, Kexuan" userId="57e2ebdf-8035-4ff1-95a5-bb6693fd475a" providerId="ADAL" clId="{882D406D-730F-4AF2-9393-1D5AA303EFFD}" dt="2025-03-26T15:11:49.513" v="36"/>
          <ac:cxnSpMkLst>
            <pc:docMk/>
            <pc:sldMk cId="0" sldId="365"/>
            <ac:cxnSpMk id="8253" creationId="{868A2909-2F61-42AC-DD69-45C501B991FC}"/>
          </ac:cxnSpMkLst>
        </pc:cxnChg>
        <pc:cxnChg chg="mod">
          <ac:chgData name="Sun, Kexuan" userId="57e2ebdf-8035-4ff1-95a5-bb6693fd475a" providerId="ADAL" clId="{882D406D-730F-4AF2-9393-1D5AA303EFFD}" dt="2025-03-26T15:11:49.513" v="36"/>
          <ac:cxnSpMkLst>
            <pc:docMk/>
            <pc:sldMk cId="0" sldId="365"/>
            <ac:cxnSpMk id="8254" creationId="{5F269F68-7E2E-1D9A-8EA1-54EB999FC40E}"/>
          </ac:cxnSpMkLst>
        </pc:cxnChg>
        <pc:cxnChg chg="mod">
          <ac:chgData name="Sun, Kexuan" userId="57e2ebdf-8035-4ff1-95a5-bb6693fd475a" providerId="ADAL" clId="{882D406D-730F-4AF2-9393-1D5AA303EFFD}" dt="2025-03-26T15:11:49.513" v="36"/>
          <ac:cxnSpMkLst>
            <pc:docMk/>
            <pc:sldMk cId="0" sldId="365"/>
            <ac:cxnSpMk id="8255" creationId="{39824F45-653B-65D5-A9BB-AD4A470B7FF8}"/>
          </ac:cxnSpMkLst>
        </pc:cxnChg>
        <pc:cxnChg chg="mod">
          <ac:chgData name="Sun, Kexuan" userId="57e2ebdf-8035-4ff1-95a5-bb6693fd475a" providerId="ADAL" clId="{882D406D-730F-4AF2-9393-1D5AA303EFFD}" dt="2025-03-26T15:11:49.513" v="36"/>
          <ac:cxnSpMkLst>
            <pc:docMk/>
            <pc:sldMk cId="0" sldId="365"/>
            <ac:cxnSpMk id="8256" creationId="{CC38720D-CC3E-ED9A-6953-D813203824D2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57" creationId="{29FC9FA8-8EE5-2A41-0211-D8877353C4D4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58" creationId="{5A63D763-5BA0-C51F-D296-9F851B115D2C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59" creationId="{0DCF6912-0F27-9953-B0FE-12CF762DA343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70" creationId="{9B14A6C9-120D-2F6B-DFEC-8680B6019EEF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71" creationId="{AA5B61BE-24D9-48D7-51B5-12EB96ADDA9E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72" creationId="{049B19F5-0B9B-F9D2-EE41-BF6B502BAE9E}"/>
          </ac:cxnSpMkLst>
        </pc:cxnChg>
        <pc:cxnChg chg="add mod">
          <ac:chgData name="Sun, Kexuan" userId="57e2ebdf-8035-4ff1-95a5-bb6693fd475a" providerId="ADAL" clId="{882D406D-730F-4AF2-9393-1D5AA303EFFD}" dt="2025-03-26T15:11:54.732" v="37" actId="164"/>
          <ac:cxnSpMkLst>
            <pc:docMk/>
            <pc:sldMk cId="0" sldId="365"/>
            <ac:cxnSpMk id="8273" creationId="{99839005-62EF-D29E-663B-5FF5B11654ED}"/>
          </ac:cxnSpMkLst>
        </pc:cxnChg>
      </pc:sldChg>
      <pc:sldChg chg="add del">
        <pc:chgData name="Sun, Kexuan" userId="57e2ebdf-8035-4ff1-95a5-bb6693fd475a" providerId="ADAL" clId="{882D406D-730F-4AF2-9393-1D5AA303EFFD}" dt="2025-03-26T15:12:50.372" v="48"/>
        <pc:sldMkLst>
          <pc:docMk/>
          <pc:sldMk cId="4050179957" sldId="2147308923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4171154436" sldId="2147308929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2364234921" sldId="2147308931"/>
        </pc:sldMkLst>
      </pc:sldChg>
      <pc:sldChg chg="addSp modSp add del mod">
        <pc:chgData name="Sun, Kexuan" userId="57e2ebdf-8035-4ff1-95a5-bb6693fd475a" providerId="ADAL" clId="{882D406D-730F-4AF2-9393-1D5AA303EFFD}" dt="2025-03-26T15:11:15.143" v="32"/>
        <pc:sldMkLst>
          <pc:docMk/>
          <pc:sldMk cId="2109165196" sldId="2147308936"/>
        </pc:sldMkLst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" creationId="{D17F496E-4A5E-D58B-0A7A-FEB7E7D2DCC1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5" creationId="{E3B35539-EA88-EE39-ED3B-3C66B6072FEB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6" creationId="{B546F5E9-978D-A9F7-D6E1-ABC5D8CE0FBD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8" creationId="{4DB2F5E9-7B84-6D23-DFDB-38B723ED7E85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9" creationId="{FC9C312C-8EE1-D2BE-62C3-105DA84E7F05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1" creationId="{87F24119-12F9-76A7-6BB1-123455BA5D7A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2" creationId="{49CD487A-F1FE-BD07-9315-F2169CD78753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7" creationId="{27A278FE-1C61-3962-E69F-AB077FA2A61D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8" creationId="{E959E070-FB0A-8442-B84A-A30AF82D81B9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9" creationId="{6A41A1F9-AD34-9A3B-BF43-7A90F09559F4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0" creationId="{16B2EFCE-D362-3A14-3CC3-C045F822FDC3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1" creationId="{8549D419-48DA-146C-0A82-7A0A08EB48FF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2" creationId="{3C77BB03-0B13-1F20-2319-5731B4EE2514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8" creationId="{49E04AF4-5CB9-71E5-A909-6DA52CEE6613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9" creationId="{0D0772AF-B7EB-6DAA-AA2D-8912048CCF3F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34" creationId="{99D3AE35-173F-8DF2-1129-455568609801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35" creationId="{477CFC88-4CD5-F6BA-5C49-7EB8861FD328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37" creationId="{4AAF04F9-6DAA-F5AE-0A09-7A6EF13304EA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38" creationId="{A3763E2C-6346-487B-8BD7-1C49377D9B5E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40" creationId="{F95616C0-1A05-FAA4-9B64-45985883070F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41" creationId="{EE56BC7D-E0DB-77AD-D1F4-D19017285102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52" creationId="{FB4BEDD5-FB95-4485-2048-D8DC37D9C802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54" creationId="{51D54994-B333-FE16-DBBE-5E35A0270FE0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92" creationId="{A97526BA-799F-14A2-5AE2-41BF8E2AEA15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93" creationId="{2B0A2596-FA0D-7E31-1F89-0DB449F0DC0C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94" creationId="{47C104BF-F5DC-914C-DF65-32F4DE1A135D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195" creationId="{BD3C31DE-A0D5-4837-AC19-57B825141593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00" creationId="{5A507E78-2DA8-E81F-B7CD-4A94375AED49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01" creationId="{7668F1F2-005B-69AF-3165-A199B2396A28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02" creationId="{BFECB8CA-F5AB-5234-2776-80411F8CE45C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12" creationId="{6BDF879F-8EAC-43FD-11CA-370E4F8C581E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18" creationId="{B28AB8EA-7630-C749-643B-E5D98B222532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19" creationId="{F394D642-F9A4-03D7-F0DD-ECC30DE029D9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24" creationId="{F4109F96-48DD-576A-7851-D21C4BCB1AC8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40" creationId="{4801BF99-71FA-87BD-0AB9-56B5AADDAE4E}"/>
          </ac:spMkLst>
        </pc:spChg>
        <pc:spChg chg="mod">
          <ac:chgData name="Sun, Kexuan" userId="57e2ebdf-8035-4ff1-95a5-bb6693fd475a" providerId="ADAL" clId="{882D406D-730F-4AF2-9393-1D5AA303EFFD}" dt="2025-03-26T15:11:14.150" v="30" actId="164"/>
          <ac:spMkLst>
            <pc:docMk/>
            <pc:sldMk cId="2109165196" sldId="2147308936"/>
            <ac:spMk id="242" creationId="{9DE67B26-EFAD-F87F-170F-9436901AEABE}"/>
          </ac:spMkLst>
        </pc:spChg>
        <pc:grpChg chg="add 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3" creationId="{063B940F-7708-1191-C547-FECDCA9DD0A0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7" creationId="{AB59BFE2-883D-8392-33EB-6AA57B28E252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10" creationId="{DA7D34DB-44DC-48AD-DF8B-A61110351CA4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14" creationId="{2B1B3D59-B7C4-2211-0AF7-7C0523F47D74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33" creationId="{62EF7B35-4356-8B53-EDF3-E63F73D8FE41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36" creationId="{67160999-030E-8D44-A2F4-EDDCAC646D45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39" creationId="{97B41A2B-D12B-2FA2-FB1A-F22670C2C706}"/>
          </ac:grpSpMkLst>
        </pc:grpChg>
        <pc:grpChg chg="mod">
          <ac:chgData name="Sun, Kexuan" userId="57e2ebdf-8035-4ff1-95a5-bb6693fd475a" providerId="ADAL" clId="{882D406D-730F-4AF2-9393-1D5AA303EFFD}" dt="2025-03-26T15:11:14.150" v="30" actId="164"/>
          <ac:grpSpMkLst>
            <pc:docMk/>
            <pc:sldMk cId="2109165196" sldId="2147308936"/>
            <ac:grpSpMk id="214" creationId="{F68F6BEA-8241-BD2F-C08B-0B643E06A05D}"/>
          </ac:grpSpMkLst>
        </pc:grp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6" creationId="{02283115-DB5E-AD0D-6BC2-324DFC15A71E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30" creationId="{C058D7DF-7037-7307-CAC6-A217667CDA40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31" creationId="{071245AB-54EB-231D-6722-A45F01C50A33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32" creationId="{8DB7555C-CA31-EA22-FCBC-6DE2A18790F1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2" creationId="{4B45AAB2-E0BD-27BE-8BEA-1D9E82AEA641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3" creationId="{F198C09C-23C6-1166-4333-60BC27E84E32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4" creationId="{171ED16C-4DD6-983F-0532-9F0FF3E5FDDE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5" creationId="{1DFAC81A-6F1D-3D44-4D83-C6577929C289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6" creationId="{D911FF42-3912-687D-6AD0-2FCDD2DDEB85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7" creationId="{A7969EA0-E035-6B78-F660-B4E84AC60BB5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8" creationId="{A3D8B26D-8712-C22F-4437-DE3E83DE60B5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49" creationId="{B86CADD5-82F1-D161-B991-C00D291AACB8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50" creationId="{BCC10439-5AA8-F93A-32AC-477A0E57BE05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58" creationId="{D0A12EBC-A55C-D72B-E2F2-F9981316E937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62" creationId="{7C748E47-F657-051B-6D0D-D0B980408A38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196" creationId="{E0702C26-4CE9-FE14-E154-1D72EEE6346D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197" creationId="{199045CD-48A1-25E1-DA16-754F8786437B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198" creationId="{D0C7BB86-5D05-6EB3-8930-F09CBE4FACBF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199" creationId="{382EDADB-7B8A-1872-DA9C-77077B04E9DB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03" creationId="{A8DDBEFD-20BE-7ECB-8946-41670613845B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05" creationId="{A7B3CCA9-9E31-E8B1-EB31-F46C91CBADFA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08" creationId="{3F850FC1-881F-6034-9752-953B8F9E0636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17" creationId="{0EB0BEF7-2926-CB13-8936-3579399EAE24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25" creationId="{58E36F42-DBE0-A41B-3010-E008446577CE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26" creationId="{650019AF-2073-FEC3-7503-3C95DC0D7F6A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29" creationId="{0BD383A0-29E0-75AD-AC84-838569CBC0E9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33" creationId="{EF8E401E-1C09-AFD8-AC56-EC6C8F29FC08}"/>
          </ac:cxnSpMkLst>
        </pc:cxnChg>
        <pc:cxnChg chg="mod">
          <ac:chgData name="Sun, Kexuan" userId="57e2ebdf-8035-4ff1-95a5-bb6693fd475a" providerId="ADAL" clId="{882D406D-730F-4AF2-9393-1D5AA303EFFD}" dt="2025-03-26T15:11:14.150" v="30" actId="164"/>
          <ac:cxnSpMkLst>
            <pc:docMk/>
            <pc:sldMk cId="2109165196" sldId="2147308936"/>
            <ac:cxnSpMk id="236" creationId="{62CF908C-7BD0-76D9-70C0-6B9DEFE151A1}"/>
          </ac:cxnSpMkLst>
        </pc:cxnChg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3988969010" sldId="2147308937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2664831510" sldId="2147308950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2806898370" sldId="2147308951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1727481402" sldId="2147308952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1185403434" sldId="2147308953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648143006" sldId="2147308954"/>
        </pc:sldMkLst>
      </pc:sldChg>
      <pc:sldChg chg="add del">
        <pc:chgData name="Sun, Kexuan" userId="57e2ebdf-8035-4ff1-95a5-bb6693fd475a" providerId="ADAL" clId="{882D406D-730F-4AF2-9393-1D5AA303EFFD}" dt="2025-03-26T15:11:15.143" v="32"/>
        <pc:sldMkLst>
          <pc:docMk/>
          <pc:sldMk cId="1224111321" sldId="2147308955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1163082779" sldId="2147478181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4109399785" sldId="2147478188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1529900169" sldId="2147483079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1907942637" sldId="2147483080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1028272912" sldId="2147483082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2599976925" sldId="2147483083"/>
        </pc:sldMkLst>
      </pc:sldChg>
      <pc:sldChg chg="add del">
        <pc:chgData name="Sun, Kexuan" userId="57e2ebdf-8035-4ff1-95a5-bb6693fd475a" providerId="ADAL" clId="{882D406D-730F-4AF2-9393-1D5AA303EFFD}" dt="2025-03-26T15:12:31.168" v="45" actId="47"/>
        <pc:sldMkLst>
          <pc:docMk/>
          <pc:sldMk cId="2493037097" sldId="2147483084"/>
        </pc:sldMkLst>
      </pc:sldChg>
      <pc:sldChg chg="addSp delSp modSp add mod">
        <pc:chgData name="Sun, Kexuan" userId="57e2ebdf-8035-4ff1-95a5-bb6693fd475a" providerId="ADAL" clId="{882D406D-730F-4AF2-9393-1D5AA303EFFD}" dt="2025-03-28T14:17:16.749" v="2514" actId="14100"/>
        <pc:sldMkLst>
          <pc:docMk/>
          <pc:sldMk cId="2519608254" sldId="2147483085"/>
        </pc:sldMkLst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" creationId="{4CDFE968-A2C2-E098-9BCA-937FFBC533B7}"/>
          </ac:spMkLst>
        </pc:spChg>
        <pc:spChg chg="add mod">
          <ac:chgData name="Sun, Kexuan" userId="57e2ebdf-8035-4ff1-95a5-bb6693fd475a" providerId="ADAL" clId="{882D406D-730F-4AF2-9393-1D5AA303EFFD}" dt="2025-03-27T22:14:04.994" v="1347" actId="207"/>
          <ac:spMkLst>
            <pc:docMk/>
            <pc:sldMk cId="2519608254" sldId="2147483085"/>
            <ac:spMk id="3" creationId="{E3272975-C105-A32B-05F0-8313D3DF1010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6" creationId="{69BECEE2-0F93-764D-CDC8-CA9CB510C588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7" creationId="{6592EB74-89E6-D5BC-6759-440A93169CF7}"/>
          </ac:spMkLst>
        </pc:spChg>
        <pc:spChg chg="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9" creationId="{E0A2DC6B-7DCE-B3B3-52B0-23D1290B2F63}"/>
          </ac:spMkLst>
        </pc:spChg>
        <pc:spChg chg="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0" creationId="{893238DB-25E7-36B3-13CB-DDB152B69A98}"/>
          </ac:spMkLst>
        </pc:spChg>
        <pc:spChg chg="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2" creationId="{4DEB53BB-C584-94A1-0EBE-B0F3E758C560}"/>
          </ac:spMkLst>
        </pc:spChg>
        <pc:spChg chg="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3" creationId="{2373FF19-81F3-B3D1-B88C-58D066E131D9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4" creationId="{DF10AD4A-5296-1884-7831-60F6E8733C0D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6" creationId="{5A226889-BF55-5522-F263-4D746929D44D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7" creationId="{93135512-1BB7-D88B-9B30-6E7D9111A3F1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8" creationId="{268F0642-9F59-71B9-6FF9-6E47FBBBF775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19" creationId="{FF89CD03-EA99-88DA-4F86-9BD8E98404CD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0" creationId="{C5AF439A-34C1-6DAD-BAA6-B510E15B6CE8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1" creationId="{5064BB8C-461D-E040-C30D-AB73773CB9D4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2" creationId="{9351D72B-3673-7733-4C60-79BF66FDDE13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3" creationId="{45401D57-5226-469E-FAA5-94344533C781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4" creationId="{F5C845D1-CE5D-038F-E925-5BA057785589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25" creationId="{E9F534BF-EDC2-AFBA-9349-D86D9C731966}"/>
          </ac:spMkLst>
        </pc:spChg>
        <pc:spChg chg="add del mod">
          <ac:chgData name="Sun, Kexuan" userId="57e2ebdf-8035-4ff1-95a5-bb6693fd475a" providerId="ADAL" clId="{882D406D-730F-4AF2-9393-1D5AA303EFFD}" dt="2025-03-28T14:15:50.293" v="2477" actId="478"/>
          <ac:spMkLst>
            <pc:docMk/>
            <pc:sldMk cId="2519608254" sldId="2147483085"/>
            <ac:spMk id="26" creationId="{41ECA1CC-C419-C499-3735-49E29843A1F2}"/>
          </ac:spMkLst>
        </pc:spChg>
        <pc:spChg chg="add mod">
          <ac:chgData name="Sun, Kexuan" userId="57e2ebdf-8035-4ff1-95a5-bb6693fd475a" providerId="ADAL" clId="{882D406D-730F-4AF2-9393-1D5AA303EFFD}" dt="2025-03-28T14:17:16.749" v="2514" actId="14100"/>
          <ac:spMkLst>
            <pc:docMk/>
            <pc:sldMk cId="2519608254" sldId="2147483085"/>
            <ac:spMk id="27" creationId="{6614ED03-791D-72A8-4AAA-17AB54C4836C}"/>
          </ac:spMkLst>
        </pc:spChg>
        <pc:spChg chg="add del mod">
          <ac:chgData name="Sun, Kexuan" userId="57e2ebdf-8035-4ff1-95a5-bb6693fd475a" providerId="ADAL" clId="{882D406D-730F-4AF2-9393-1D5AA303EFFD}" dt="2025-03-28T14:15:50.293" v="2477" actId="478"/>
          <ac:spMkLst>
            <pc:docMk/>
            <pc:sldMk cId="2519608254" sldId="2147483085"/>
            <ac:spMk id="28" creationId="{F0670A33-4B5E-E898-79CB-658A8BA8F9CC}"/>
          </ac:spMkLst>
        </pc:spChg>
        <pc:spChg chg="add mod">
          <ac:chgData name="Sun, Kexuan" userId="57e2ebdf-8035-4ff1-95a5-bb6693fd475a" providerId="ADAL" clId="{882D406D-730F-4AF2-9393-1D5AA303EFFD}" dt="2025-03-27T22:14:04.994" v="1347" actId="207"/>
          <ac:spMkLst>
            <pc:docMk/>
            <pc:sldMk cId="2519608254" sldId="2147483085"/>
            <ac:spMk id="29" creationId="{8E129F25-0ADE-0DC5-F565-780545F4FAE3}"/>
          </ac:spMkLst>
        </pc:spChg>
        <pc:spChg chg="add mod">
          <ac:chgData name="Sun, Kexuan" userId="57e2ebdf-8035-4ff1-95a5-bb6693fd475a" providerId="ADAL" clId="{882D406D-730F-4AF2-9393-1D5AA303EFFD}" dt="2025-03-28T14:16:31.543" v="2505" actId="20577"/>
          <ac:spMkLst>
            <pc:docMk/>
            <pc:sldMk cId="2519608254" sldId="2147483085"/>
            <ac:spMk id="30" creationId="{B9E8AF73-30E7-9074-B73E-62CB73BCB0EC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32" creationId="{5DEA6696-A290-256A-FD74-E7C3714A868F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33" creationId="{0D560683-1288-9D6F-A2CE-6495B9C22B51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35" creationId="{76F49C97-3E13-BEFB-D0EF-1D4A3BAF33F1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36" creationId="{6A511DD1-5D06-F121-C70F-8F8B18C4E0A5}"/>
          </ac:spMkLst>
        </pc:spChg>
        <pc:spChg chg="add mod">
          <ac:chgData name="Sun, Kexuan" userId="57e2ebdf-8035-4ff1-95a5-bb6693fd475a" providerId="ADAL" clId="{882D406D-730F-4AF2-9393-1D5AA303EFFD}" dt="2025-03-27T22:13:55.922" v="1346" actId="14100"/>
          <ac:spMkLst>
            <pc:docMk/>
            <pc:sldMk cId="2519608254" sldId="2147483085"/>
            <ac:spMk id="37" creationId="{1CC929F0-4F8E-2FA4-C8DF-5158E4DBF436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39" creationId="{662268A6-431E-7B20-4F94-DDFCEDF4240B}"/>
          </ac:spMkLst>
        </pc:spChg>
        <pc:spChg chg="add mod">
          <ac:chgData name="Sun, Kexuan" userId="57e2ebdf-8035-4ff1-95a5-bb6693fd475a" providerId="ADAL" clId="{882D406D-730F-4AF2-9393-1D5AA303EFFD}" dt="2025-03-26T15:13:30.466" v="60" actId="404"/>
          <ac:spMkLst>
            <pc:docMk/>
            <pc:sldMk cId="2519608254" sldId="2147483085"/>
            <ac:spMk id="40" creationId="{794690DE-B728-34C0-814A-ED0E1F73FDBC}"/>
          </ac:spMkLst>
        </pc:spChg>
        <pc:spChg chg="add mod">
          <ac:chgData name="Sun, Kexuan" userId="57e2ebdf-8035-4ff1-95a5-bb6693fd475a" providerId="ADAL" clId="{882D406D-730F-4AF2-9393-1D5AA303EFFD}" dt="2025-03-28T14:15:56.757" v="2481" actId="164"/>
          <ac:spMkLst>
            <pc:docMk/>
            <pc:sldMk cId="2519608254" sldId="2147483085"/>
            <ac:spMk id="45" creationId="{056AC2D3-E860-CECF-C9DE-3BD18D60226F}"/>
          </ac:spMkLst>
        </pc:spChg>
        <pc:spChg chg="add mod">
          <ac:chgData name="Sun, Kexuan" userId="57e2ebdf-8035-4ff1-95a5-bb6693fd475a" providerId="ADAL" clId="{882D406D-730F-4AF2-9393-1D5AA303EFFD}" dt="2025-03-28T14:15:56.757" v="2481" actId="164"/>
          <ac:spMkLst>
            <pc:docMk/>
            <pc:sldMk cId="2519608254" sldId="2147483085"/>
            <ac:spMk id="46" creationId="{44ACB96B-84EF-AA7B-522D-B103BB823C68}"/>
          </ac:spMkLst>
        </pc:spChg>
        <pc:spChg chg="add mod">
          <ac:chgData name="Sun, Kexuan" userId="57e2ebdf-8035-4ff1-95a5-bb6693fd475a" providerId="ADAL" clId="{882D406D-730F-4AF2-9393-1D5AA303EFFD}" dt="2025-03-28T14:15:56.757" v="2481" actId="164"/>
          <ac:spMkLst>
            <pc:docMk/>
            <pc:sldMk cId="2519608254" sldId="2147483085"/>
            <ac:spMk id="47" creationId="{64DCE55E-2079-0E3E-80DA-BA5216795EB1}"/>
          </ac:spMkLst>
        </pc:spChg>
        <pc:spChg chg="add mod">
          <ac:chgData name="Sun, Kexuan" userId="57e2ebdf-8035-4ff1-95a5-bb6693fd475a" providerId="ADAL" clId="{882D406D-730F-4AF2-9393-1D5AA303EFFD}" dt="2025-03-28T14:17:11.862" v="2512" actId="1076"/>
          <ac:spMkLst>
            <pc:docMk/>
            <pc:sldMk cId="2519608254" sldId="2147483085"/>
            <ac:spMk id="49" creationId="{2AE96B66-84A1-1F9C-DAE2-4F9EB63D18E1}"/>
          </ac:spMkLst>
        </pc:spChg>
        <pc:spChg chg="add mod">
          <ac:chgData name="Sun, Kexuan" userId="57e2ebdf-8035-4ff1-95a5-bb6693fd475a" providerId="ADAL" clId="{882D406D-730F-4AF2-9393-1D5AA303EFFD}" dt="2025-03-28T14:17:13.501" v="2513" actId="571"/>
          <ac:spMkLst>
            <pc:docMk/>
            <pc:sldMk cId="2519608254" sldId="2147483085"/>
            <ac:spMk id="50" creationId="{02588F61-D036-7D54-F430-653B211A1454}"/>
          </ac:spMkLst>
        </pc:spChg>
        <pc:spChg chg="mod">
          <ac:chgData name="Sun, Kexuan" userId="57e2ebdf-8035-4ff1-95a5-bb6693fd475a" providerId="ADAL" clId="{882D406D-730F-4AF2-9393-1D5AA303EFFD}" dt="2025-03-26T15:15:27.819" v="127" actId="404"/>
          <ac:spMkLst>
            <pc:docMk/>
            <pc:sldMk cId="2519608254" sldId="2147483085"/>
            <ac:spMk id="8194" creationId="{3AFF4909-1900-46CD-87F7-AE296C59418F}"/>
          </ac:spMkLst>
        </pc:spChg>
        <pc:grpChg chg="add mod">
          <ac:chgData name="Sun, Kexuan" userId="57e2ebdf-8035-4ff1-95a5-bb6693fd475a" providerId="ADAL" clId="{882D406D-730F-4AF2-9393-1D5AA303EFFD}" dt="2025-03-26T15:13:23.173" v="56" actId="164"/>
          <ac:grpSpMkLst>
            <pc:docMk/>
            <pc:sldMk cId="2519608254" sldId="2147483085"/>
            <ac:grpSpMk id="8" creationId="{095A178F-4617-D72C-C4DF-67FC41774381}"/>
          </ac:grpSpMkLst>
        </pc:grpChg>
        <pc:grpChg chg="add mod">
          <ac:chgData name="Sun, Kexuan" userId="57e2ebdf-8035-4ff1-95a5-bb6693fd475a" providerId="ADAL" clId="{882D406D-730F-4AF2-9393-1D5AA303EFFD}" dt="2025-03-26T15:13:23.173" v="56" actId="164"/>
          <ac:grpSpMkLst>
            <pc:docMk/>
            <pc:sldMk cId="2519608254" sldId="2147483085"/>
            <ac:grpSpMk id="11" creationId="{FDFD7607-5A71-2B4E-A814-9D86A2B5259E}"/>
          </ac:grpSpMkLst>
        </pc:grpChg>
        <pc:grpChg chg="add mod">
          <ac:chgData name="Sun, Kexuan" userId="57e2ebdf-8035-4ff1-95a5-bb6693fd475a" providerId="ADAL" clId="{882D406D-730F-4AF2-9393-1D5AA303EFFD}" dt="2025-03-28T14:16:00.704" v="2484" actId="1076"/>
          <ac:grpSpMkLst>
            <pc:docMk/>
            <pc:sldMk cId="2519608254" sldId="2147483085"/>
            <ac:grpSpMk id="43" creationId="{56F15A62-878C-5E54-84AB-9569A6C564F4}"/>
          </ac:grpSpMkLst>
        </pc:grpChg>
        <pc:grpChg chg="add mod">
          <ac:chgData name="Sun, Kexuan" userId="57e2ebdf-8035-4ff1-95a5-bb6693fd475a" providerId="ADAL" clId="{882D406D-730F-4AF2-9393-1D5AA303EFFD}" dt="2025-03-28T14:16:17.528" v="2489" actId="1076"/>
          <ac:grpSpMkLst>
            <pc:docMk/>
            <pc:sldMk cId="2519608254" sldId="2147483085"/>
            <ac:grpSpMk id="48" creationId="{323E40B2-6ACD-3EFD-5C89-AAAEF3A4F070}"/>
          </ac:grpSpMkLst>
        </pc:grpChg>
        <pc:grpChg chg="del">
          <ac:chgData name="Sun, Kexuan" userId="57e2ebdf-8035-4ff1-95a5-bb6693fd475a" providerId="ADAL" clId="{882D406D-730F-4AF2-9393-1D5AA303EFFD}" dt="2025-03-26T15:12:53.199" v="49" actId="478"/>
          <ac:grpSpMkLst>
            <pc:docMk/>
            <pc:sldMk cId="2519608254" sldId="2147483085"/>
            <ac:grpSpMk id="8276" creationId="{7BD65945-3861-FFB4-5953-26063F1B5FE9}"/>
          </ac:grpSpMkLst>
        </pc:grp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4" creationId="{27C19CF9-E3D5-21EC-071C-1607DCF9ECCF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5" creationId="{B18C73B6-C7A3-7116-78FD-D028890EFC0D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15" creationId="{08FA1220-A256-6855-E32A-97708C466620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31" creationId="{711BC078-8ADB-D59E-C5C2-7666FD11FE84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34" creationId="{08980BC1-DD9D-835B-E359-F0EBBEEB7D3B}"/>
          </ac:cxnSpMkLst>
        </pc:cxnChg>
        <pc:cxnChg chg="add mod">
          <ac:chgData name="Sun, Kexuan" userId="57e2ebdf-8035-4ff1-95a5-bb6693fd475a" providerId="ADAL" clId="{882D406D-730F-4AF2-9393-1D5AA303EFFD}" dt="2025-03-27T22:13:55.922" v="1346" actId="14100"/>
          <ac:cxnSpMkLst>
            <pc:docMk/>
            <pc:sldMk cId="2519608254" sldId="2147483085"/>
            <ac:cxnSpMk id="38" creationId="{4C92C55F-8D83-D012-C1CF-DA3DA24333DB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41" creationId="{1334B531-B480-07DC-261A-5FDACAAAF515}"/>
          </ac:cxnSpMkLst>
        </pc:cxnChg>
        <pc:cxnChg chg="add mod">
          <ac:chgData name="Sun, Kexuan" userId="57e2ebdf-8035-4ff1-95a5-bb6693fd475a" providerId="ADAL" clId="{882D406D-730F-4AF2-9393-1D5AA303EFFD}" dt="2025-03-26T15:13:23.173" v="56" actId="164"/>
          <ac:cxnSpMkLst>
            <pc:docMk/>
            <pc:sldMk cId="2519608254" sldId="2147483085"/>
            <ac:cxnSpMk id="42" creationId="{06D4AD17-BB55-6717-5A17-BAA5A256C285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24" creationId="{B0D0E314-75E3-E982-3164-5A98CE1F5C0A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27" creationId="{20D333C0-EAA9-B899-98CB-AA6FFB2A74F0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28" creationId="{CD7E7DEB-B0D2-7C31-5632-929F57CB8EB5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29" creationId="{038DBBBB-F389-EEFA-6A34-C46959571964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39" creationId="{A17A5FBC-445F-A627-43BE-5C9CB77A6983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0" creationId="{878E37E0-41DB-F83A-E0F0-3899D6032908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1" creationId="{238A68E1-B66C-D922-132E-0B432D71625B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2" creationId="{11124836-4DB7-48F0-961D-E632757A3696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3" creationId="{B4D2E724-C755-AC81-1B7A-1FDF1131D555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4" creationId="{1BBCF9DB-6919-0927-E3B2-292E7FBF0647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5" creationId="{93F226C9-1D6E-02FD-217E-14F9D3BF9F04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6" creationId="{491E2A8A-4120-C7A8-95AF-E11ACEE46F9C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47" creationId="{9E3C8338-B7EF-4C7C-F9C7-3638BB9AB2B2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50" creationId="{9322C1C0-4C7A-BE9C-A5AC-917598586A4E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51" creationId="{7CC128BC-E2C5-DECC-0437-6F98A121C665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57" creationId="{29FC9FA8-8EE5-2A41-0211-D8877353C4D4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70" creationId="{9B14A6C9-120D-2F6B-DFEC-8680B6019EEF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71" creationId="{AA5B61BE-24D9-48D7-51B5-12EB96ADDA9E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72" creationId="{049B19F5-0B9B-F9D2-EE41-BF6B502BAE9E}"/>
          </ac:cxnSpMkLst>
        </pc:cxnChg>
        <pc:cxnChg chg="mod">
          <ac:chgData name="Sun, Kexuan" userId="57e2ebdf-8035-4ff1-95a5-bb6693fd475a" providerId="ADAL" clId="{882D406D-730F-4AF2-9393-1D5AA303EFFD}" dt="2025-03-26T15:12:53.199" v="49" actId="478"/>
          <ac:cxnSpMkLst>
            <pc:docMk/>
            <pc:sldMk cId="2519608254" sldId="2147483085"/>
            <ac:cxnSpMk id="8273" creationId="{99839005-62EF-D29E-663B-5FF5B11654ED}"/>
          </ac:cxnSpMkLst>
        </pc:cxnChg>
      </pc:sldChg>
      <pc:sldChg chg="addSp delSp modSp new mod">
        <pc:chgData name="Sun, Kexuan" userId="57e2ebdf-8035-4ff1-95a5-bb6693fd475a" providerId="ADAL" clId="{882D406D-730F-4AF2-9393-1D5AA303EFFD}" dt="2025-03-28T15:16:29.125" v="3164" actId="20577"/>
        <pc:sldMkLst>
          <pc:docMk/>
          <pc:sldMk cId="3930690553" sldId="2147483086"/>
        </pc:sldMkLst>
        <pc:spChg chg="mod">
          <ac:chgData name="Sun, Kexuan" userId="57e2ebdf-8035-4ff1-95a5-bb6693fd475a" providerId="ADAL" clId="{882D406D-730F-4AF2-9393-1D5AA303EFFD}" dt="2025-03-26T15:15:33.162" v="135" actId="404"/>
          <ac:spMkLst>
            <pc:docMk/>
            <pc:sldMk cId="3930690553" sldId="2147483086"/>
            <ac:spMk id="2" creationId="{1BA869CC-70AC-6682-C291-8D5D00AE2BC9}"/>
          </ac:spMkLst>
        </pc:spChg>
        <pc:spChg chg="del">
          <ac:chgData name="Sun, Kexuan" userId="57e2ebdf-8035-4ff1-95a5-bb6693fd475a" providerId="ADAL" clId="{882D406D-730F-4AF2-9393-1D5AA303EFFD}" dt="2025-03-26T15:13:41.846" v="62" actId="478"/>
          <ac:spMkLst>
            <pc:docMk/>
            <pc:sldMk cId="3930690553" sldId="2147483086"/>
            <ac:spMk id="3" creationId="{48E6CB12-09FE-73AF-60D8-536A612E3E48}"/>
          </ac:spMkLst>
        </pc:spChg>
        <pc:graphicFrameChg chg="add mod modGraphic">
          <ac:chgData name="Sun, Kexuan" userId="57e2ebdf-8035-4ff1-95a5-bb6693fd475a" providerId="ADAL" clId="{882D406D-730F-4AF2-9393-1D5AA303EFFD}" dt="2025-03-28T15:16:29.125" v="3164" actId="20577"/>
          <ac:graphicFrameMkLst>
            <pc:docMk/>
            <pc:sldMk cId="3930690553" sldId="2147483086"/>
            <ac:graphicFrameMk id="4" creationId="{78E85789-6867-388F-DEBC-1937C05593F1}"/>
          </ac:graphicFrameMkLst>
        </pc:graphicFrameChg>
      </pc:sldChg>
      <pc:sldChg chg="addSp delSp modSp new mod">
        <pc:chgData name="Sun, Kexuan" userId="57e2ebdf-8035-4ff1-95a5-bb6693fd475a" providerId="ADAL" clId="{882D406D-730F-4AF2-9393-1D5AA303EFFD}" dt="2025-03-28T15:28:07.751" v="3205" actId="20577"/>
        <pc:sldMkLst>
          <pc:docMk/>
          <pc:sldMk cId="2052270054" sldId="2147483087"/>
        </pc:sldMkLst>
        <pc:spChg chg="mod">
          <ac:chgData name="Sun, Kexuan" userId="57e2ebdf-8035-4ff1-95a5-bb6693fd475a" providerId="ADAL" clId="{882D406D-730F-4AF2-9393-1D5AA303EFFD}" dt="2025-03-26T15:16:02.366" v="149" actId="1076"/>
          <ac:spMkLst>
            <pc:docMk/>
            <pc:sldMk cId="2052270054" sldId="2147483087"/>
            <ac:spMk id="2" creationId="{2490AFA3-58D1-D004-2EBF-5903A0DF1938}"/>
          </ac:spMkLst>
        </pc:spChg>
        <pc:spChg chg="del">
          <ac:chgData name="Sun, Kexuan" userId="57e2ebdf-8035-4ff1-95a5-bb6693fd475a" providerId="ADAL" clId="{882D406D-730F-4AF2-9393-1D5AA303EFFD}" dt="2025-03-26T15:15:45.542" v="137" actId="478"/>
          <ac:spMkLst>
            <pc:docMk/>
            <pc:sldMk cId="2052270054" sldId="2147483087"/>
            <ac:spMk id="3" creationId="{6F2372A0-8E2E-E883-3C8E-EE3D57BEDC5F}"/>
          </ac:spMkLst>
        </pc:spChg>
        <pc:spChg chg="add mod">
          <ac:chgData name="Sun, Kexuan" userId="57e2ebdf-8035-4ff1-95a5-bb6693fd475a" providerId="ADAL" clId="{882D406D-730F-4AF2-9393-1D5AA303EFFD}" dt="2025-03-26T15:15:48.305" v="139" actId="1076"/>
          <ac:spMkLst>
            <pc:docMk/>
            <pc:sldMk cId="2052270054" sldId="2147483087"/>
            <ac:spMk id="5" creationId="{EE3F0A48-D4EC-E8D9-A8B8-277EC8BE2675}"/>
          </ac:spMkLst>
        </pc:spChg>
        <pc:graphicFrameChg chg="add mod modGraphic">
          <ac:chgData name="Sun, Kexuan" userId="57e2ebdf-8035-4ff1-95a5-bb6693fd475a" providerId="ADAL" clId="{882D406D-730F-4AF2-9393-1D5AA303EFFD}" dt="2025-03-28T15:28:07.751" v="3205" actId="20577"/>
          <ac:graphicFrameMkLst>
            <pc:docMk/>
            <pc:sldMk cId="2052270054" sldId="2147483087"/>
            <ac:graphicFrameMk id="4" creationId="{AFC61237-7464-51D7-6E97-FC98596E9DC9}"/>
          </ac:graphicFrameMkLst>
        </pc:graphicFrameChg>
      </pc:sldChg>
      <pc:sldChg chg="addSp delSp modSp new mod">
        <pc:chgData name="Sun, Kexuan" userId="57e2ebdf-8035-4ff1-95a5-bb6693fd475a" providerId="ADAL" clId="{882D406D-730F-4AF2-9393-1D5AA303EFFD}" dt="2025-03-28T15:27:59.718" v="3173" actId="20577"/>
        <pc:sldMkLst>
          <pc:docMk/>
          <pc:sldMk cId="3339194832" sldId="2147483088"/>
        </pc:sldMkLst>
        <pc:spChg chg="mod">
          <ac:chgData name="Sun, Kexuan" userId="57e2ebdf-8035-4ff1-95a5-bb6693fd475a" providerId="ADAL" clId="{882D406D-730F-4AF2-9393-1D5AA303EFFD}" dt="2025-03-26T15:18:05.697" v="203" actId="1076"/>
          <ac:spMkLst>
            <pc:docMk/>
            <pc:sldMk cId="3339194832" sldId="2147483088"/>
            <ac:spMk id="2" creationId="{9BAE8A8C-EBAE-6A85-F543-5E0EC5BB851B}"/>
          </ac:spMkLst>
        </pc:spChg>
        <pc:spChg chg="del">
          <ac:chgData name="Sun, Kexuan" userId="57e2ebdf-8035-4ff1-95a5-bb6693fd475a" providerId="ADAL" clId="{882D406D-730F-4AF2-9393-1D5AA303EFFD}" dt="2025-03-26T15:16:10.652" v="151" actId="478"/>
          <ac:spMkLst>
            <pc:docMk/>
            <pc:sldMk cId="3339194832" sldId="2147483088"/>
            <ac:spMk id="3" creationId="{736701E7-60B6-29C3-870D-59E0E4BD0BF2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5" creationId="{B96102EE-C2D9-B0B7-46C7-AE2CDC5C31AC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6" creationId="{5626A53A-E588-0BDE-BAE3-A530390EE993}"/>
          </ac:spMkLst>
        </pc:spChg>
        <pc:spChg chg="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8" creationId="{78A4344D-7E40-CBE7-02C9-96EFD3C5B285}"/>
          </ac:spMkLst>
        </pc:spChg>
        <pc:spChg chg="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9" creationId="{52BE845A-5C63-35E5-5C55-6004A4AB2130}"/>
          </ac:spMkLst>
        </pc:spChg>
        <pc:spChg chg="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1" creationId="{A46FDFAA-84F4-5E04-D981-F71DF572BEFC}"/>
          </ac:spMkLst>
        </pc:spChg>
        <pc:spChg chg="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2" creationId="{9E8863FA-368D-F4A4-AEC7-81DE050CCC7F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3" creationId="{834323DF-E9C9-427C-219A-90E110EC5DA4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4" creationId="{66E483D3-E6B5-C28E-208F-EBF308B9813D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5" creationId="{8BB77565-4221-94C3-9C99-C736060C093E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6" creationId="{7CB04404-4F8C-465D-588E-9607FE20727E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7" creationId="{ECBAB3C0-A301-BD74-B9D4-5D10207823E1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8" creationId="{C8CA2341-D0BF-D599-5F83-83B22F587C9B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19" creationId="{A829D908-D6FC-34AA-7F0C-93A21FCE86FC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0" creationId="{B5E68C64-271A-46FA-4AD1-6EB09F15298E}"/>
          </ac:spMkLst>
        </pc:spChg>
        <pc:spChg chg="add mod">
          <ac:chgData name="Sun, Kexuan" userId="57e2ebdf-8035-4ff1-95a5-bb6693fd475a" providerId="ADAL" clId="{882D406D-730F-4AF2-9393-1D5AA303EFFD}" dt="2025-03-28T14:16:52.966" v="2507" actId="14100"/>
          <ac:spMkLst>
            <pc:docMk/>
            <pc:sldMk cId="3339194832" sldId="2147483088"/>
            <ac:spMk id="21" creationId="{B0E739D7-7964-3D09-B09F-87823E7CD4C5}"/>
          </ac:spMkLst>
        </pc:spChg>
        <pc:spChg chg="add mod">
          <ac:chgData name="Sun, Kexuan" userId="57e2ebdf-8035-4ff1-95a5-bb6693fd475a" providerId="ADAL" clId="{882D406D-730F-4AF2-9393-1D5AA303EFFD}" dt="2025-03-28T14:16:48.811" v="2506" actId="14100"/>
          <ac:spMkLst>
            <pc:docMk/>
            <pc:sldMk cId="3339194832" sldId="2147483088"/>
            <ac:spMk id="22" creationId="{D31BF14E-A15E-E30A-0B64-6CED623DA73A}"/>
          </ac:spMkLst>
        </pc:spChg>
        <pc:spChg chg="add mod">
          <ac:chgData name="Sun, Kexuan" userId="57e2ebdf-8035-4ff1-95a5-bb6693fd475a" providerId="ADAL" clId="{882D406D-730F-4AF2-9393-1D5AA303EFFD}" dt="2025-03-28T14:16:55.749" v="2508" actId="14100"/>
          <ac:spMkLst>
            <pc:docMk/>
            <pc:sldMk cId="3339194832" sldId="2147483088"/>
            <ac:spMk id="23" creationId="{773AC6FA-5938-23E0-9A90-87FEECCC5C3D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4" creationId="{938951BD-3589-F6BD-E89F-E77DB47C6681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5" creationId="{8E062A12-1CA4-0212-3FC6-451810E30AB2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6" creationId="{76464CA3-5308-C67F-1E1C-4417655D3217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7" creationId="{0922A1E6-7FE2-3E4E-913E-38724E8F7069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8" creationId="{BE89F70A-2613-A74E-7752-ED50DCC9AEBD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29" creationId="{F939DC31-B7F8-7DDF-AF0E-3D3A01D77D07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0" creationId="{07075F96-979C-0A74-A632-EC7C7A761C8C}"/>
          </ac:spMkLst>
        </pc:spChg>
        <pc:spChg chg="add mod">
          <ac:chgData name="Sun, Kexuan" userId="57e2ebdf-8035-4ff1-95a5-bb6693fd475a" providerId="ADAL" clId="{882D406D-730F-4AF2-9393-1D5AA303EFFD}" dt="2025-03-28T15:27:59.718" v="3173" actId="20577"/>
          <ac:spMkLst>
            <pc:docMk/>
            <pc:sldMk cId="3339194832" sldId="2147483088"/>
            <ac:spMk id="31" creationId="{3B220B71-7C7D-34AB-0647-C1CBB3460120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2" creationId="{AD748662-3C3D-6B36-F3C7-07F37B8F694C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3" creationId="{46259C96-CFCC-ED15-091B-032E682BA83D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4" creationId="{261C7A66-CF77-6EF5-BE29-6E769165D65C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5" creationId="{FF303B23-8F24-EB7A-3424-D52837053D38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6" creationId="{9B764E18-17EC-85E8-C13E-EB08A0216EF3}"/>
          </ac:spMkLst>
        </pc:spChg>
        <pc:spChg chg="add mod">
          <ac:chgData name="Sun, Kexuan" userId="57e2ebdf-8035-4ff1-95a5-bb6693fd475a" providerId="ADAL" clId="{882D406D-730F-4AF2-9393-1D5AA303EFFD}" dt="2025-03-26T15:17:15.747" v="173" actId="20577"/>
          <ac:spMkLst>
            <pc:docMk/>
            <pc:sldMk cId="3339194832" sldId="2147483088"/>
            <ac:spMk id="37" creationId="{D87D6A3A-D9A9-368B-6AF0-63AF6510F88B}"/>
          </ac:spMkLst>
        </pc:spChg>
        <pc:spChg chg="add mod">
          <ac:chgData name="Sun, Kexuan" userId="57e2ebdf-8035-4ff1-95a5-bb6693fd475a" providerId="ADAL" clId="{882D406D-730F-4AF2-9393-1D5AA303EFFD}" dt="2025-03-26T15:17:11.762" v="171" actId="1036"/>
          <ac:spMkLst>
            <pc:docMk/>
            <pc:sldMk cId="3339194832" sldId="2147483088"/>
            <ac:spMk id="38" creationId="{7FD4852A-061C-6C87-5181-D42D615DC729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39" creationId="{2972620E-48A3-605B-5E24-D1E87931B770}"/>
          </ac:spMkLst>
        </pc:spChg>
        <pc:spChg chg="add mod">
          <ac:chgData name="Sun, Kexuan" userId="57e2ebdf-8035-4ff1-95a5-bb6693fd475a" providerId="ADAL" clId="{882D406D-730F-4AF2-9393-1D5AA303EFFD}" dt="2025-03-26T15:16:45.324" v="160" actId="1076"/>
          <ac:spMkLst>
            <pc:docMk/>
            <pc:sldMk cId="3339194832" sldId="2147483088"/>
            <ac:spMk id="41" creationId="{69B2EAAF-DA8C-F6E6-EF4C-9CAF311852DB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42" creationId="{4B01F14F-3E30-A12D-EB49-0C85D8585B19}"/>
          </ac:spMkLst>
        </pc:spChg>
        <pc:spChg chg="add mod">
          <ac:chgData name="Sun, Kexuan" userId="57e2ebdf-8035-4ff1-95a5-bb6693fd475a" providerId="ADAL" clId="{882D406D-730F-4AF2-9393-1D5AA303EFFD}" dt="2025-03-26T15:17:45.117" v="193" actId="1035"/>
          <ac:spMkLst>
            <pc:docMk/>
            <pc:sldMk cId="3339194832" sldId="2147483088"/>
            <ac:spMk id="43" creationId="{97B99547-DDE8-A657-C6DE-510C1CBC1308}"/>
          </ac:spMkLst>
        </pc:spChg>
        <pc:spChg chg="add mod">
          <ac:chgData name="Sun, Kexuan" userId="57e2ebdf-8035-4ff1-95a5-bb6693fd475a" providerId="ADAL" clId="{882D406D-730F-4AF2-9393-1D5AA303EFFD}" dt="2025-03-26T15:16:39.228" v="159" actId="1076"/>
          <ac:spMkLst>
            <pc:docMk/>
            <pc:sldMk cId="3339194832" sldId="2147483088"/>
            <ac:spMk id="44" creationId="{EB731B2E-3E15-7C0B-19C3-43F813C96645}"/>
          </ac:spMkLst>
        </pc:spChg>
        <pc:spChg chg="mod">
          <ac:chgData name="Sun, Kexuan" userId="57e2ebdf-8035-4ff1-95a5-bb6693fd475a" providerId="ADAL" clId="{882D406D-730F-4AF2-9393-1D5AA303EFFD}" dt="2025-03-28T14:16:56.092" v="2509"/>
          <ac:spMkLst>
            <pc:docMk/>
            <pc:sldMk cId="3339194832" sldId="2147483088"/>
            <ac:spMk id="45" creationId="{50761531-6BFD-0BBB-BC7B-01C73034362A}"/>
          </ac:spMkLst>
        </pc:spChg>
        <pc:spChg chg="mod">
          <ac:chgData name="Sun, Kexuan" userId="57e2ebdf-8035-4ff1-95a5-bb6693fd475a" providerId="ADAL" clId="{882D406D-730F-4AF2-9393-1D5AA303EFFD}" dt="2025-03-28T14:16:56.092" v="2509"/>
          <ac:spMkLst>
            <pc:docMk/>
            <pc:sldMk cId="3339194832" sldId="2147483088"/>
            <ac:spMk id="46" creationId="{8E656E79-6DB5-2A48-CF17-0DF160FB7DFF}"/>
          </ac:spMkLst>
        </pc:spChg>
        <pc:spChg chg="mod">
          <ac:chgData name="Sun, Kexuan" userId="57e2ebdf-8035-4ff1-95a5-bb6693fd475a" providerId="ADAL" clId="{882D406D-730F-4AF2-9393-1D5AA303EFFD}" dt="2025-03-28T14:16:56.092" v="2509"/>
          <ac:spMkLst>
            <pc:docMk/>
            <pc:sldMk cId="3339194832" sldId="2147483088"/>
            <ac:spMk id="47" creationId="{086D49AF-2574-8033-1EB0-F79E95CE050E}"/>
          </ac:spMkLst>
        </pc:spChg>
        <pc:grpChg chg="add mod">
          <ac:chgData name="Sun, Kexuan" userId="57e2ebdf-8035-4ff1-95a5-bb6693fd475a" providerId="ADAL" clId="{882D406D-730F-4AF2-9393-1D5AA303EFFD}" dt="2025-03-28T14:16:59.419" v="2510" actId="1076"/>
          <ac:grpSpMkLst>
            <pc:docMk/>
            <pc:sldMk cId="3339194832" sldId="2147483088"/>
            <ac:grpSpMk id="3" creationId="{B3B3A23B-5090-773C-E9C3-31E6F798C44C}"/>
          </ac:grpSpMkLst>
        </pc:grpChg>
        <pc:grpChg chg="add mod">
          <ac:chgData name="Sun, Kexuan" userId="57e2ebdf-8035-4ff1-95a5-bb6693fd475a" providerId="ADAL" clId="{882D406D-730F-4AF2-9393-1D5AA303EFFD}" dt="2025-03-26T15:17:45.117" v="193" actId="1035"/>
          <ac:grpSpMkLst>
            <pc:docMk/>
            <pc:sldMk cId="3339194832" sldId="2147483088"/>
            <ac:grpSpMk id="7" creationId="{AA5CA12F-C2DA-1EA9-803E-E37F6298FB86}"/>
          </ac:grpSpMkLst>
        </pc:grpChg>
        <pc:grpChg chg="add mod">
          <ac:chgData name="Sun, Kexuan" userId="57e2ebdf-8035-4ff1-95a5-bb6693fd475a" providerId="ADAL" clId="{882D406D-730F-4AF2-9393-1D5AA303EFFD}" dt="2025-03-26T15:17:45.117" v="193" actId="1035"/>
          <ac:grpSpMkLst>
            <pc:docMk/>
            <pc:sldMk cId="3339194832" sldId="2147483088"/>
            <ac:grpSpMk id="10" creationId="{30508DF8-AFBA-0477-A8B6-A8298C9CC2FF}"/>
          </ac:grpSpMkLst>
        </pc:grpChg>
        <pc:graphicFrameChg chg="add mod modGraphic">
          <ac:chgData name="Sun, Kexuan" userId="57e2ebdf-8035-4ff1-95a5-bb6693fd475a" providerId="ADAL" clId="{882D406D-730F-4AF2-9393-1D5AA303EFFD}" dt="2025-03-26T15:17:32.466" v="178" actId="14100"/>
          <ac:graphicFrameMkLst>
            <pc:docMk/>
            <pc:sldMk cId="3339194832" sldId="2147483088"/>
            <ac:graphicFrameMk id="4" creationId="{55A04C3E-D42B-330C-C4EE-1EDD6117A25A}"/>
          </ac:graphicFrameMkLst>
        </pc:graphicFrameChg>
        <pc:graphicFrameChg chg="add mod">
          <ac:chgData name="Sun, Kexuan" userId="57e2ebdf-8035-4ff1-95a5-bb6693fd475a" providerId="ADAL" clId="{882D406D-730F-4AF2-9393-1D5AA303EFFD}" dt="2025-03-26T15:16:21.622" v="156" actId="571"/>
          <ac:graphicFrameMkLst>
            <pc:docMk/>
            <pc:sldMk cId="3339194832" sldId="2147483088"/>
            <ac:graphicFrameMk id="45" creationId="{EC5DAC85-AA0E-B95B-0B9B-AC9901CDF2BB}"/>
          </ac:graphicFrameMkLst>
        </pc:graphicFrameChg>
        <pc:picChg chg="add mod">
          <ac:chgData name="Sun, Kexuan" userId="57e2ebdf-8035-4ff1-95a5-bb6693fd475a" providerId="ADAL" clId="{882D406D-730F-4AF2-9393-1D5AA303EFFD}" dt="2025-03-26T15:17:45.117" v="193" actId="1035"/>
          <ac:picMkLst>
            <pc:docMk/>
            <pc:sldMk cId="3339194832" sldId="2147483088"/>
            <ac:picMk id="40" creationId="{C12A7A3A-1E1B-A1DC-2E22-446A4CAC2208}"/>
          </ac:picMkLst>
        </pc:picChg>
      </pc:sldChg>
      <pc:sldChg chg="addSp delSp modSp new mod">
        <pc:chgData name="Sun, Kexuan" userId="57e2ebdf-8035-4ff1-95a5-bb6693fd475a" providerId="ADAL" clId="{882D406D-730F-4AF2-9393-1D5AA303EFFD}" dt="2025-03-26T15:18:50.096" v="220" actId="1076"/>
        <pc:sldMkLst>
          <pc:docMk/>
          <pc:sldMk cId="2375919508" sldId="2147483089"/>
        </pc:sldMkLst>
        <pc:spChg chg="mod">
          <ac:chgData name="Sun, Kexuan" userId="57e2ebdf-8035-4ff1-95a5-bb6693fd475a" providerId="ADAL" clId="{882D406D-730F-4AF2-9393-1D5AA303EFFD}" dt="2025-03-26T15:18:50.096" v="220" actId="1076"/>
          <ac:spMkLst>
            <pc:docMk/>
            <pc:sldMk cId="2375919508" sldId="2147483089"/>
            <ac:spMk id="2" creationId="{DC168F5D-358C-2DEE-5638-8ADB0B2816E8}"/>
          </ac:spMkLst>
        </pc:spChg>
        <pc:spChg chg="del">
          <ac:chgData name="Sun, Kexuan" userId="57e2ebdf-8035-4ff1-95a5-bb6693fd475a" providerId="ADAL" clId="{882D406D-730F-4AF2-9393-1D5AA303EFFD}" dt="2025-03-26T15:18:16.683" v="205" actId="478"/>
          <ac:spMkLst>
            <pc:docMk/>
            <pc:sldMk cId="2375919508" sldId="2147483089"/>
            <ac:spMk id="3" creationId="{05E912CC-7AC0-DABF-0557-19C839070667}"/>
          </ac:spMkLst>
        </pc:spChg>
        <pc:graphicFrameChg chg="add mod">
          <ac:chgData name="Sun, Kexuan" userId="57e2ebdf-8035-4ff1-95a5-bb6693fd475a" providerId="ADAL" clId="{882D406D-730F-4AF2-9393-1D5AA303EFFD}" dt="2025-03-26T15:18:34.520" v="213" actId="1076"/>
          <ac:graphicFrameMkLst>
            <pc:docMk/>
            <pc:sldMk cId="2375919508" sldId="2147483089"/>
            <ac:graphicFrameMk id="4" creationId="{A8CC52A4-1E90-8C99-EB09-B79313C43E31}"/>
          </ac:graphicFrameMkLst>
        </pc:graphicFrameChg>
      </pc:sldChg>
      <pc:sldChg chg="addSp delSp modSp new mod">
        <pc:chgData name="Sun, Kexuan" userId="57e2ebdf-8035-4ff1-95a5-bb6693fd475a" providerId="ADAL" clId="{882D406D-730F-4AF2-9393-1D5AA303EFFD}" dt="2025-03-28T15:29:29.324" v="3211" actId="20577"/>
        <pc:sldMkLst>
          <pc:docMk/>
          <pc:sldMk cId="3634988821" sldId="2147483090"/>
        </pc:sldMkLst>
        <pc:spChg chg="mod">
          <ac:chgData name="Sun, Kexuan" userId="57e2ebdf-8035-4ff1-95a5-bb6693fd475a" providerId="ADAL" clId="{882D406D-730F-4AF2-9393-1D5AA303EFFD}" dt="2025-03-28T15:29:29.324" v="3211" actId="20577"/>
          <ac:spMkLst>
            <pc:docMk/>
            <pc:sldMk cId="3634988821" sldId="2147483090"/>
            <ac:spMk id="2" creationId="{97697D23-4A46-824B-4A67-E2D9D5EB038B}"/>
          </ac:spMkLst>
        </pc:spChg>
        <pc:spChg chg="del">
          <ac:chgData name="Sun, Kexuan" userId="57e2ebdf-8035-4ff1-95a5-bb6693fd475a" providerId="ADAL" clId="{882D406D-730F-4AF2-9393-1D5AA303EFFD}" dt="2025-03-26T15:18:59.189" v="222" actId="478"/>
          <ac:spMkLst>
            <pc:docMk/>
            <pc:sldMk cId="3634988821" sldId="2147483090"/>
            <ac:spMk id="3" creationId="{6D4E6024-EB46-4452-24F1-055421B19041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" creationId="{A0A9BC35-D250-BEFA-7356-DD1E2746855A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6" creationId="{7775FB97-C571-E2BB-42B1-78237DC4F3B3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7" creationId="{CD22D8B6-2A25-5B20-D291-583D0BC41D6D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8" creationId="{2530E81B-B881-D69B-A7AB-7C2B64568B3F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9" creationId="{D12DABFD-39E4-BF76-E3AC-B4DB328CE5DB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0" creationId="{04E07E21-E527-F289-05A8-628DCA8325C2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1" creationId="{36FEB6EE-3402-C276-DABA-6662468E3CFA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2" creationId="{BAE3AE3C-ECFE-C9AC-4642-7A6CC1403720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3" creationId="{42CF563D-E461-3E83-F5D0-809226127706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4" creationId="{8CA1FABC-D0C8-01F9-F61D-41D446157997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5" creationId="{A84F3F85-8CDC-E2C0-1000-909EB395FD26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6" creationId="{D327D40A-1E95-1886-49F4-812FDA698339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7" creationId="{804F3A4B-C0B4-B90F-DB97-D43EF4904094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18" creationId="{AA407408-CC2A-D16C-675C-01716C04BD98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20" creationId="{EDFA743D-21EE-A26B-9493-A80D26FA845F}"/>
          </ac:spMkLst>
        </pc:spChg>
        <pc:spChg chg="mod">
          <ac:chgData name="Sun, Kexuan" userId="57e2ebdf-8035-4ff1-95a5-bb6693fd475a" providerId="ADAL" clId="{882D406D-730F-4AF2-9393-1D5AA303EFFD}" dt="2025-03-27T22:14:38.290" v="1348" actId="207"/>
          <ac:spMkLst>
            <pc:docMk/>
            <pc:sldMk cId="3634988821" sldId="2147483090"/>
            <ac:spMk id="21" creationId="{066AF474-EBD6-37C3-A9EB-9EBE178639AB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24" creationId="{4ADCE28A-B223-BA45-C3DE-C3CBEBF8CCDB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25" creationId="{D71D4FD4-5D0B-3560-6C5A-845A1B507F1C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28" creationId="{546FFB0E-90C0-E1A9-E0A1-6F0DDBBFC278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0" creationId="{0C5F87AE-1538-B17A-285C-8E7F6C604006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1" creationId="{90EC70B1-99AA-7351-C0C4-90D112BEFD2D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2" creationId="{96EA8E55-99D1-7BA9-7AC8-23FDD9556623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3" creationId="{D97E2A1C-BB55-98A3-8EC4-FBF2E3E3E4FD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4" creationId="{A08308D0-34C7-1EDB-BE67-5EB129A54D47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5" creationId="{07E983A5-B3E1-5917-8834-EB69FEA7B2A9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6" creationId="{76C3E1F9-AD80-E604-D3AD-4399AF8957C5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7" creationId="{4DED9A40-5B99-BC0A-766E-D23D3A93B580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8" creationId="{F5187626-7F84-4C5E-06F1-22816AF5AA80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39" creationId="{75B59957-5A58-C763-F738-BB4C4753E773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0" creationId="{60E22533-CD14-E4A9-FC36-7763D8FAF173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1" creationId="{A9549A69-222A-7F6D-F0A9-DB5175A45A08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2" creationId="{9A54166D-1AB1-6F92-F6DF-FA4F63C3464F}"/>
          </ac:spMkLst>
        </pc:spChg>
        <pc:spChg chg="mod">
          <ac:chgData name="Sun, Kexuan" userId="57e2ebdf-8035-4ff1-95a5-bb6693fd475a" providerId="ADAL" clId="{882D406D-730F-4AF2-9393-1D5AA303EFFD}" dt="2025-03-27T22:14:38.290" v="1348" actId="207"/>
          <ac:spMkLst>
            <pc:docMk/>
            <pc:sldMk cId="3634988821" sldId="2147483090"/>
            <ac:spMk id="43" creationId="{625379FC-F276-8FA4-2788-BA617606839B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4" creationId="{0EADB169-1E72-EC79-3CCC-5D77D643BB9F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5" creationId="{F7AFF6CF-E240-1C62-F9E8-02CD0CBA3A5D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6" creationId="{BC9881DA-C1FC-748C-2365-3143E5BDAD5F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7" creationId="{72FE0550-5FD2-0CC8-8FB3-A9A6531E4AF3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8" creationId="{EA4A2999-6795-3290-2D47-9BBFA33C530B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49" creationId="{FC2C8842-0044-CACA-E63A-97C94BF8EFAA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0" creationId="{5C9D9699-2F76-61F2-3DD8-59596107DB34}"/>
          </ac:spMkLst>
        </pc:spChg>
        <pc:spChg chg="mod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1" creationId="{617CF944-F22D-75C0-7D17-AE75027C899B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2" creationId="{3EE640AB-1B36-758D-4C4A-D36A57DA2D61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6" creationId="{1E042370-E14F-EB52-509A-588137309A49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7" creationId="{0828E430-4BC5-01F2-FA30-73165EEDB79F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8" creationId="{FF3AB708-7E08-640F-5FBF-C1F6C2D12BE2}"/>
          </ac:spMkLst>
        </pc:spChg>
        <pc:spChg chg="add mod topLvl">
          <ac:chgData name="Sun, Kexuan" userId="57e2ebdf-8035-4ff1-95a5-bb6693fd475a" providerId="ADAL" clId="{882D406D-730F-4AF2-9393-1D5AA303EFFD}" dt="2025-03-26T15:20:32.596" v="312" actId="1038"/>
          <ac:spMkLst>
            <pc:docMk/>
            <pc:sldMk cId="3634988821" sldId="2147483090"/>
            <ac:spMk id="59" creationId="{7E16CCD7-6E87-469A-C6CD-FB1620EE7EB5}"/>
          </ac:spMkLst>
        </pc:spChg>
        <pc:grpChg chg="add mod topLvl">
          <ac:chgData name="Sun, Kexuan" userId="57e2ebdf-8035-4ff1-95a5-bb6693fd475a" providerId="ADAL" clId="{882D406D-730F-4AF2-9393-1D5AA303EFFD}" dt="2025-03-26T15:20:32.596" v="312" actId="1038"/>
          <ac:grpSpMkLst>
            <pc:docMk/>
            <pc:sldMk cId="3634988821" sldId="2147483090"/>
            <ac:grpSpMk id="19" creationId="{B4A47B83-B1E3-0F7E-CFFF-C7E983E894F0}"/>
          </ac:grpSpMkLst>
        </pc:grpChg>
        <pc:grpChg chg="mod">
          <ac:chgData name="Sun, Kexuan" userId="57e2ebdf-8035-4ff1-95a5-bb6693fd475a" providerId="ADAL" clId="{882D406D-730F-4AF2-9393-1D5AA303EFFD}" dt="2025-03-26T15:20:32.596" v="312" actId="1038"/>
          <ac:grpSpMkLst>
            <pc:docMk/>
            <pc:sldMk cId="3634988821" sldId="2147483090"/>
            <ac:grpSpMk id="26" creationId="{A7AF7F77-BB94-1BCD-B8F9-989FB5B3C014}"/>
          </ac:grpSpMkLst>
        </pc:grpChg>
        <pc:grpChg chg="mod">
          <ac:chgData name="Sun, Kexuan" userId="57e2ebdf-8035-4ff1-95a5-bb6693fd475a" providerId="ADAL" clId="{882D406D-730F-4AF2-9393-1D5AA303EFFD}" dt="2025-03-26T15:20:32.596" v="312" actId="1038"/>
          <ac:grpSpMkLst>
            <pc:docMk/>
            <pc:sldMk cId="3634988821" sldId="2147483090"/>
            <ac:grpSpMk id="27" creationId="{3DE4DEA7-624D-177E-9D5A-F8640E5D5256}"/>
          </ac:grpSpMkLst>
        </pc:grpChg>
        <pc:grpChg chg="add del mod">
          <ac:chgData name="Sun, Kexuan" userId="57e2ebdf-8035-4ff1-95a5-bb6693fd475a" providerId="ADAL" clId="{882D406D-730F-4AF2-9393-1D5AA303EFFD}" dt="2025-03-26T15:20:00.967" v="283" actId="165"/>
          <ac:grpSpMkLst>
            <pc:docMk/>
            <pc:sldMk cId="3634988821" sldId="2147483090"/>
            <ac:grpSpMk id="60" creationId="{FC9F587F-0712-AA7B-931E-2C2EEECD6748}"/>
          </ac:grpSpMkLst>
        </pc:grpChg>
        <pc:picChg chg="add mod topLvl">
          <ac:chgData name="Sun, Kexuan" userId="57e2ebdf-8035-4ff1-95a5-bb6693fd475a" providerId="ADAL" clId="{882D406D-730F-4AF2-9393-1D5AA303EFFD}" dt="2025-03-26T15:20:32.596" v="312" actId="1038"/>
          <ac:picMkLst>
            <pc:docMk/>
            <pc:sldMk cId="3634988821" sldId="2147483090"/>
            <ac:picMk id="5" creationId="{7A18C16D-985A-9F11-F0AD-82819C454E48}"/>
          </ac:picMkLst>
        </pc:picChg>
        <pc:cxnChg chg="mod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22" creationId="{A12FC8F8-A52E-EF81-98A1-97F085B67C6A}"/>
          </ac:cxnSpMkLst>
        </pc:cxnChg>
        <pc:cxnChg chg="mod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23" creationId="{64989E9B-E0DB-331F-5AB7-E956BFC07028}"/>
          </ac:cxnSpMkLst>
        </pc:cxnChg>
        <pc:cxnChg chg="mod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29" creationId="{0109693B-EE72-BA68-0B2D-8C38C9F98231}"/>
          </ac:cxnSpMkLst>
        </pc:cxnChg>
        <pc:cxnChg chg="add mod topLvl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53" creationId="{47B354CF-2C82-47C7-638B-270C9D1BC367}"/>
          </ac:cxnSpMkLst>
        </pc:cxnChg>
        <pc:cxnChg chg="add mod topLvl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54" creationId="{7B341AC0-99FC-C159-621A-DBD191B910FA}"/>
          </ac:cxnSpMkLst>
        </pc:cxnChg>
        <pc:cxnChg chg="add mod topLvl">
          <ac:chgData name="Sun, Kexuan" userId="57e2ebdf-8035-4ff1-95a5-bb6693fd475a" providerId="ADAL" clId="{882D406D-730F-4AF2-9393-1D5AA303EFFD}" dt="2025-03-26T15:20:32.596" v="312" actId="1038"/>
          <ac:cxnSpMkLst>
            <pc:docMk/>
            <pc:sldMk cId="3634988821" sldId="2147483090"/>
            <ac:cxnSpMk id="55" creationId="{4A60833F-021C-6134-4239-C5BA63B0332E}"/>
          </ac:cxnSpMkLst>
        </pc:cxnChg>
      </pc:sldChg>
      <pc:sldChg chg="addSp delSp modSp new mod">
        <pc:chgData name="Sun, Kexuan" userId="57e2ebdf-8035-4ff1-95a5-bb6693fd475a" providerId="ADAL" clId="{882D406D-730F-4AF2-9393-1D5AA303EFFD}" dt="2025-03-26T15:25:35.441" v="442" actId="1076"/>
        <pc:sldMkLst>
          <pc:docMk/>
          <pc:sldMk cId="520989632" sldId="2147483091"/>
        </pc:sldMkLst>
        <pc:spChg chg="mod">
          <ac:chgData name="Sun, Kexuan" userId="57e2ebdf-8035-4ff1-95a5-bb6693fd475a" providerId="ADAL" clId="{882D406D-730F-4AF2-9393-1D5AA303EFFD}" dt="2025-03-26T15:25:25.721" v="441" actId="14100"/>
          <ac:spMkLst>
            <pc:docMk/>
            <pc:sldMk cId="520989632" sldId="2147483091"/>
            <ac:spMk id="2" creationId="{3C32DE8D-75BD-A87B-C213-602BB783017E}"/>
          </ac:spMkLst>
        </pc:spChg>
        <pc:spChg chg="del">
          <ac:chgData name="Sun, Kexuan" userId="57e2ebdf-8035-4ff1-95a5-bb6693fd475a" providerId="ADAL" clId="{882D406D-730F-4AF2-9393-1D5AA303EFFD}" dt="2025-03-26T15:21:27.125" v="314" actId="478"/>
          <ac:spMkLst>
            <pc:docMk/>
            <pc:sldMk cId="520989632" sldId="2147483091"/>
            <ac:spMk id="3" creationId="{6743EB6D-2CA6-5BD1-00E3-813B42E84374}"/>
          </ac:spMkLst>
        </pc:spChg>
        <pc:spChg chg="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6" creationId="{4EFBC15F-46B9-F6A7-5BA5-BD9A9BCC6D17}"/>
          </ac:spMkLst>
        </pc:spChg>
        <pc:spChg chg="mod topLvl">
          <ac:chgData name="Sun, Kexuan" userId="57e2ebdf-8035-4ff1-95a5-bb6693fd475a" providerId="ADAL" clId="{882D406D-730F-4AF2-9393-1D5AA303EFFD}" dt="2025-03-26T15:25:35.441" v="442" actId="1076"/>
          <ac:spMkLst>
            <pc:docMk/>
            <pc:sldMk cId="520989632" sldId="2147483091"/>
            <ac:spMk id="7" creationId="{AFE0B365-6A53-9A9B-AC0D-6F139BA9FBA3}"/>
          </ac:spMkLst>
        </pc:spChg>
        <pc:spChg chg="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9" creationId="{5BDCCF7B-A9D0-EEBE-DCC8-F593CF929317}"/>
          </ac:spMkLst>
        </pc:spChg>
        <pc:spChg chg="add del mod">
          <ac:chgData name="Sun, Kexuan" userId="57e2ebdf-8035-4ff1-95a5-bb6693fd475a" providerId="ADAL" clId="{882D406D-730F-4AF2-9393-1D5AA303EFFD}" dt="2025-03-26T15:23:19.524" v="391" actId="478"/>
          <ac:spMkLst>
            <pc:docMk/>
            <pc:sldMk cId="520989632" sldId="2147483091"/>
            <ac:spMk id="11" creationId="{11CE9B75-888C-D25C-6FB8-FC17F9C00735}"/>
          </ac:spMkLst>
        </pc:spChg>
        <pc:spChg chg="add 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12" creationId="{2D10F3C4-66D2-7631-7D46-8409321D2A18}"/>
          </ac:spMkLst>
        </pc:spChg>
        <pc:spChg chg="add 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13" creationId="{0DE6894A-6CB1-AC33-9B3A-F437101DBDE0}"/>
          </ac:spMkLst>
        </pc:spChg>
        <pc:spChg chg="add 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14" creationId="{A34CD7E2-F315-2528-E675-4057C4574F33}"/>
          </ac:spMkLst>
        </pc:spChg>
        <pc:spChg chg="add mod topLvl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15" creationId="{115041CC-8CF5-367D-285B-C1EDAA79BB63}"/>
          </ac:spMkLst>
        </pc:spChg>
        <pc:spChg chg="add mod">
          <ac:chgData name="Sun, Kexuan" userId="57e2ebdf-8035-4ff1-95a5-bb6693fd475a" providerId="ADAL" clId="{882D406D-730F-4AF2-9393-1D5AA303EFFD}" dt="2025-03-26T15:24:52.216" v="434" actId="404"/>
          <ac:spMkLst>
            <pc:docMk/>
            <pc:sldMk cId="520989632" sldId="2147483091"/>
            <ac:spMk id="18" creationId="{440C77DF-5169-F64F-55D4-71F8040EE978}"/>
          </ac:spMkLst>
        </pc:spChg>
        <pc:spChg chg="add mod">
          <ac:chgData name="Sun, Kexuan" userId="57e2ebdf-8035-4ff1-95a5-bb6693fd475a" providerId="ADAL" clId="{882D406D-730F-4AF2-9393-1D5AA303EFFD}" dt="2025-03-26T15:25:01.465" v="436" actId="14100"/>
          <ac:spMkLst>
            <pc:docMk/>
            <pc:sldMk cId="520989632" sldId="2147483091"/>
            <ac:spMk id="20" creationId="{932E6DC0-5A9E-00C8-58A0-16E1FC2999C8}"/>
          </ac:spMkLst>
        </pc:spChg>
        <pc:spChg chg="add mod ord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21" creationId="{2A2D6F10-2009-6E61-01AB-5BCC99290492}"/>
          </ac:spMkLst>
        </pc:spChg>
        <pc:spChg chg="add mod ord">
          <ac:chgData name="Sun, Kexuan" userId="57e2ebdf-8035-4ff1-95a5-bb6693fd475a" providerId="ADAL" clId="{882D406D-730F-4AF2-9393-1D5AA303EFFD}" dt="2025-03-26T15:24:47.189" v="432" actId="1037"/>
          <ac:spMkLst>
            <pc:docMk/>
            <pc:sldMk cId="520989632" sldId="2147483091"/>
            <ac:spMk id="22" creationId="{A0496887-C5B0-EA2D-CB66-1F62A553DE81}"/>
          </ac:spMkLst>
        </pc:spChg>
        <pc:grpChg chg="add del mod topLvl">
          <ac:chgData name="Sun, Kexuan" userId="57e2ebdf-8035-4ff1-95a5-bb6693fd475a" providerId="ADAL" clId="{882D406D-730F-4AF2-9393-1D5AA303EFFD}" dt="2025-03-26T15:24:19.058" v="405" actId="165"/>
          <ac:grpSpMkLst>
            <pc:docMk/>
            <pc:sldMk cId="520989632" sldId="2147483091"/>
            <ac:grpSpMk id="5" creationId="{FFBA9586-7A03-F443-1471-CD0EE562B3AC}"/>
          </ac:grpSpMkLst>
        </pc:grpChg>
        <pc:grpChg chg="add del mod">
          <ac:chgData name="Sun, Kexuan" userId="57e2ebdf-8035-4ff1-95a5-bb6693fd475a" providerId="ADAL" clId="{882D406D-730F-4AF2-9393-1D5AA303EFFD}" dt="2025-03-26T15:24:07.452" v="404" actId="165"/>
          <ac:grpSpMkLst>
            <pc:docMk/>
            <pc:sldMk cId="520989632" sldId="2147483091"/>
            <ac:grpSpMk id="16" creationId="{CDF3CEE9-9B26-5253-CA95-F6AD50D1D4B8}"/>
          </ac:grpSpMkLst>
        </pc:grpChg>
        <pc:graphicFrameChg chg="add del mod">
          <ac:chgData name="Sun, Kexuan" userId="57e2ebdf-8035-4ff1-95a5-bb6693fd475a" providerId="ADAL" clId="{882D406D-730F-4AF2-9393-1D5AA303EFFD}" dt="2025-03-26T15:23:04.026" v="386" actId="478"/>
          <ac:graphicFrameMkLst>
            <pc:docMk/>
            <pc:sldMk cId="520989632" sldId="2147483091"/>
            <ac:graphicFrameMk id="4" creationId="{C3611AF3-3200-5F68-1D48-1310714E42BB}"/>
          </ac:graphicFrameMkLst>
        </pc:graphicFrameChg>
        <pc:picChg chg="mod topLvl">
          <ac:chgData name="Sun, Kexuan" userId="57e2ebdf-8035-4ff1-95a5-bb6693fd475a" providerId="ADAL" clId="{882D406D-730F-4AF2-9393-1D5AA303EFFD}" dt="2025-03-26T15:24:47.189" v="432" actId="1037"/>
          <ac:picMkLst>
            <pc:docMk/>
            <pc:sldMk cId="520989632" sldId="2147483091"/>
            <ac:picMk id="8" creationId="{613E1046-46D2-0BA2-0EFB-1EDA59CB6A2D}"/>
          </ac:picMkLst>
        </pc:picChg>
        <pc:picChg chg="mod topLvl">
          <ac:chgData name="Sun, Kexuan" userId="57e2ebdf-8035-4ff1-95a5-bb6693fd475a" providerId="ADAL" clId="{882D406D-730F-4AF2-9393-1D5AA303EFFD}" dt="2025-03-26T15:24:47.189" v="432" actId="1037"/>
          <ac:picMkLst>
            <pc:docMk/>
            <pc:sldMk cId="520989632" sldId="2147483091"/>
            <ac:picMk id="10" creationId="{D71CF703-61D3-3997-0D23-EEAD9CFBDDD7}"/>
          </ac:picMkLst>
        </pc:picChg>
      </pc:sldChg>
      <pc:sldChg chg="addSp delSp modSp new mod">
        <pc:chgData name="Sun, Kexuan" userId="57e2ebdf-8035-4ff1-95a5-bb6693fd475a" providerId="ADAL" clId="{882D406D-730F-4AF2-9393-1D5AA303EFFD}" dt="2025-04-03T17:34:05.184" v="4025" actId="478"/>
        <pc:sldMkLst>
          <pc:docMk/>
          <pc:sldMk cId="2889929843" sldId="2147483092"/>
        </pc:sldMkLst>
        <pc:spChg chg="mod">
          <ac:chgData name="Sun, Kexuan" userId="57e2ebdf-8035-4ff1-95a5-bb6693fd475a" providerId="ADAL" clId="{882D406D-730F-4AF2-9393-1D5AA303EFFD}" dt="2025-03-26T15:27:23.544" v="469" actId="2085"/>
          <ac:spMkLst>
            <pc:docMk/>
            <pc:sldMk cId="2889929843" sldId="2147483092"/>
            <ac:spMk id="2" creationId="{5AD2EA6A-64C1-5D81-10C4-FF59F9BDA089}"/>
          </ac:spMkLst>
        </pc:spChg>
        <pc:spChg chg="del">
          <ac:chgData name="Sun, Kexuan" userId="57e2ebdf-8035-4ff1-95a5-bb6693fd475a" providerId="ADAL" clId="{882D406D-730F-4AF2-9393-1D5AA303EFFD}" dt="2025-03-26T15:25:48.029" v="444" actId="478"/>
          <ac:spMkLst>
            <pc:docMk/>
            <pc:sldMk cId="2889929843" sldId="2147483092"/>
            <ac:spMk id="3" creationId="{80E3126A-E37C-8E9C-3F21-EF261347C0BE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" creationId="{78A03599-5D38-0304-923A-53AD6E45FB66}"/>
          </ac:spMkLst>
        </pc:spChg>
        <pc:spChg chg="add mod">
          <ac:chgData name="Sun, Kexuan" userId="57e2ebdf-8035-4ff1-95a5-bb6693fd475a" providerId="ADAL" clId="{882D406D-730F-4AF2-9393-1D5AA303EFFD}" dt="2025-03-27T22:14:45.079" v="1349" actId="207"/>
          <ac:spMkLst>
            <pc:docMk/>
            <pc:sldMk cId="2889929843" sldId="2147483092"/>
            <ac:spMk id="5" creationId="{DBF04299-37AB-A251-64D3-682428EB27CC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8" creationId="{CC0A027E-DAE4-BBAB-2305-17291336A220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9" creationId="{CB82F27B-5DDB-E76E-12F2-5967C5FC151B}"/>
          </ac:spMkLst>
        </pc:spChg>
        <pc:spChg chg="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1" creationId="{5663A0BE-D23F-872E-AC7E-B59B9856F5AF}"/>
          </ac:spMkLst>
        </pc:spChg>
        <pc:spChg chg="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2" creationId="{649349FE-DED9-AE2F-CF56-99F21847AB95}"/>
          </ac:spMkLst>
        </pc:spChg>
        <pc:spChg chg="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4" creationId="{4AF1759F-36D5-17A8-E98D-AC814E72A1D8}"/>
          </ac:spMkLst>
        </pc:spChg>
        <pc:spChg chg="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5" creationId="{57D7AC20-D926-B855-4EA4-8A9F4B028CC7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6" creationId="{1F014E41-3702-5F6F-B661-211E01E217F8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8" creationId="{85A594BC-1DA4-EDDE-3911-9E769080C4AC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19" creationId="{F46F83BF-E90B-9C7A-2E23-ECDC6F6D34EE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0" creationId="{C0548E92-3993-2177-5E56-0319E7C09125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21" creationId="{D87025EC-117C-546A-CBAB-6835FED11A91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22" creationId="{2BCAAA88-CFA5-F8D3-7D94-3A27BC218A81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23" creationId="{315E32C9-061D-4DB0-360C-4D88243D848E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4" creationId="{576EE818-618F-47BA-7E4C-E57EFC52BDF5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5" creationId="{E9481C48-49D8-52D2-57C8-43BAE35DC27C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6" creationId="{9236A7EC-342B-36AD-7651-3A994D6E0B73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7" creationId="{766C1E87-A2C5-8E6D-C9E4-ADD1ABD68950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28" creationId="{2A150560-4D06-DDF9-5AEB-37A67D383166}"/>
          </ac:spMkLst>
        </pc:spChg>
        <pc:spChg chg="add mod">
          <ac:chgData name="Sun, Kexuan" userId="57e2ebdf-8035-4ff1-95a5-bb6693fd475a" providerId="ADAL" clId="{882D406D-730F-4AF2-9393-1D5AA303EFFD}" dt="2025-03-27T22:14:45.079" v="1349" actId="207"/>
          <ac:spMkLst>
            <pc:docMk/>
            <pc:sldMk cId="2889929843" sldId="2147483092"/>
            <ac:spMk id="29" creationId="{3F406539-524C-F28C-5808-5A864EFDA435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0" creationId="{595C52E3-DA20-FD11-A49B-CFFB79543986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1" creationId="{DAD6AA00-3485-4BB4-D26B-6D45B8D600F5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2" creationId="{2F7009AC-6A50-CF3F-7603-1BA0DB534ED9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3" creationId="{CEEF3B59-E0FF-751E-3EFA-68B4D7508AC9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4" creationId="{3CA180D4-273E-C46B-0FB4-B643AC7187BA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35" creationId="{3AF58BD5-1302-182B-55E4-8500A1EB1503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36" creationId="{F01B1668-C2FC-105F-5433-AEF91BFACD31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37" creationId="{85D7C9E5-19C8-117F-A798-1BC4EA7DA219}"/>
          </ac:spMkLst>
        </pc:spChg>
        <pc:spChg chg="add del mod">
          <ac:chgData name="Sun, Kexuan" userId="57e2ebdf-8035-4ff1-95a5-bb6693fd475a" providerId="ADAL" clId="{882D406D-730F-4AF2-9393-1D5AA303EFFD}" dt="2025-04-03T17:34:05.184" v="4025" actId="478"/>
          <ac:spMkLst>
            <pc:docMk/>
            <pc:sldMk cId="2889929843" sldId="2147483092"/>
            <ac:spMk id="38" creationId="{FE27E54B-E607-F8A4-E22D-4D2F4F346D58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0" creationId="{67D3CE28-4502-AF2C-AD10-ADE25876D722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1" creationId="{1459C8B3-8F2E-B447-561B-110EA3D13FAC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2" creationId="{A380C2E6-8FDF-60CE-F79D-661F8CBD4011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3" creationId="{4FFAE07F-999B-7619-9620-29321CBD493F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4" creationId="{319CD99A-639F-215F-9C21-E7AAF9BFBA75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5" creationId="{D1FDFA06-0D44-1E6B-E03B-C12DA8318626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6" creationId="{97F2E907-0EE5-F62A-D254-3C1D2F5E2E97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7" creationId="{03434D23-F957-2E55-C247-454D089F67E7}"/>
          </ac:spMkLst>
        </pc:spChg>
        <pc:spChg chg="add mod">
          <ac:chgData name="Sun, Kexuan" userId="57e2ebdf-8035-4ff1-95a5-bb6693fd475a" providerId="ADAL" clId="{882D406D-730F-4AF2-9393-1D5AA303EFFD}" dt="2025-03-26T15:26:15.364" v="451" actId="404"/>
          <ac:spMkLst>
            <pc:docMk/>
            <pc:sldMk cId="2889929843" sldId="2147483092"/>
            <ac:spMk id="48" creationId="{7B76E814-039B-7E9E-F830-AC4C294ABC04}"/>
          </ac:spMkLst>
        </pc:spChg>
        <pc:spChg chg="add mod">
          <ac:chgData name="Sun, Kexuan" userId="57e2ebdf-8035-4ff1-95a5-bb6693fd475a" providerId="ADAL" clId="{882D406D-730F-4AF2-9393-1D5AA303EFFD}" dt="2025-03-26T15:26:24.056" v="452" actId="14100"/>
          <ac:spMkLst>
            <pc:docMk/>
            <pc:sldMk cId="2889929843" sldId="2147483092"/>
            <ac:spMk id="49" creationId="{411932D4-B55B-2147-A6DA-D47A047DD907}"/>
          </ac:spMkLst>
        </pc:spChg>
        <pc:spChg chg="add mod">
          <ac:chgData name="Sun, Kexuan" userId="57e2ebdf-8035-4ff1-95a5-bb6693fd475a" providerId="ADAL" clId="{882D406D-730F-4AF2-9393-1D5AA303EFFD}" dt="2025-03-26T15:26:35.743" v="459" actId="1035"/>
          <ac:spMkLst>
            <pc:docMk/>
            <pc:sldMk cId="2889929843" sldId="2147483092"/>
            <ac:spMk id="50" creationId="{ED8C4F3B-3B85-4661-83EE-2CB772998317}"/>
          </ac:spMkLst>
        </pc:spChg>
        <pc:spChg chg="add mod">
          <ac:chgData name="Sun, Kexuan" userId="57e2ebdf-8035-4ff1-95a5-bb6693fd475a" providerId="ADAL" clId="{882D406D-730F-4AF2-9393-1D5AA303EFFD}" dt="2025-04-03T17:33:23.420" v="4024" actId="1076"/>
          <ac:spMkLst>
            <pc:docMk/>
            <pc:sldMk cId="2889929843" sldId="2147483092"/>
            <ac:spMk id="52" creationId="{D3AD9754-B3E5-2FDC-D808-00F618739D74}"/>
          </ac:spMkLst>
        </pc:spChg>
        <pc:grpChg chg="add mod">
          <ac:chgData name="Sun, Kexuan" userId="57e2ebdf-8035-4ff1-95a5-bb6693fd475a" providerId="ADAL" clId="{882D406D-730F-4AF2-9393-1D5AA303EFFD}" dt="2025-03-26T15:26:15.364" v="451" actId="404"/>
          <ac:grpSpMkLst>
            <pc:docMk/>
            <pc:sldMk cId="2889929843" sldId="2147483092"/>
            <ac:grpSpMk id="10" creationId="{F33E6C1E-1B68-3116-3DAA-E217E69A449F}"/>
          </ac:grpSpMkLst>
        </pc:grpChg>
        <pc:grpChg chg="add mod">
          <ac:chgData name="Sun, Kexuan" userId="57e2ebdf-8035-4ff1-95a5-bb6693fd475a" providerId="ADAL" clId="{882D406D-730F-4AF2-9393-1D5AA303EFFD}" dt="2025-03-26T15:26:15.364" v="451" actId="404"/>
          <ac:grpSpMkLst>
            <pc:docMk/>
            <pc:sldMk cId="2889929843" sldId="2147483092"/>
            <ac:grpSpMk id="13" creationId="{E6613926-7C54-3165-3F45-58E638C4455B}"/>
          </ac:grpSpMkLst>
        </pc:grpChg>
        <pc:grpChg chg="add mod">
          <ac:chgData name="Sun, Kexuan" userId="57e2ebdf-8035-4ff1-95a5-bb6693fd475a" providerId="ADAL" clId="{882D406D-730F-4AF2-9393-1D5AA303EFFD}" dt="2025-03-26T15:26:15.364" v="451" actId="404"/>
          <ac:grpSpMkLst>
            <pc:docMk/>
            <pc:sldMk cId="2889929843" sldId="2147483092"/>
            <ac:grpSpMk id="53" creationId="{3A22F980-CAE5-15C2-79BB-288FF3AF6B0F}"/>
          </ac:grpSpMkLst>
        </pc:grpChg>
        <pc:cxnChg chg="add mod">
          <ac:chgData name="Sun, Kexuan" userId="57e2ebdf-8035-4ff1-95a5-bb6693fd475a" providerId="ADAL" clId="{882D406D-730F-4AF2-9393-1D5AA303EFFD}" dt="2025-03-26T15:26:15.364" v="451" actId="404"/>
          <ac:cxnSpMkLst>
            <pc:docMk/>
            <pc:sldMk cId="2889929843" sldId="2147483092"/>
            <ac:cxnSpMk id="6" creationId="{4B566A7D-753A-249C-3F5E-0D9FA908A1EC}"/>
          </ac:cxnSpMkLst>
        </pc:cxnChg>
        <pc:cxnChg chg="add mod">
          <ac:chgData name="Sun, Kexuan" userId="57e2ebdf-8035-4ff1-95a5-bb6693fd475a" providerId="ADAL" clId="{882D406D-730F-4AF2-9393-1D5AA303EFFD}" dt="2025-03-26T15:26:15.364" v="451" actId="404"/>
          <ac:cxnSpMkLst>
            <pc:docMk/>
            <pc:sldMk cId="2889929843" sldId="2147483092"/>
            <ac:cxnSpMk id="7" creationId="{2DFF5F21-539D-DA04-92E2-6C9530A71976}"/>
          </ac:cxnSpMkLst>
        </pc:cxnChg>
        <pc:cxnChg chg="add mod">
          <ac:chgData name="Sun, Kexuan" userId="57e2ebdf-8035-4ff1-95a5-bb6693fd475a" providerId="ADAL" clId="{882D406D-730F-4AF2-9393-1D5AA303EFFD}" dt="2025-03-26T15:26:15.364" v="451" actId="404"/>
          <ac:cxnSpMkLst>
            <pc:docMk/>
            <pc:sldMk cId="2889929843" sldId="2147483092"/>
            <ac:cxnSpMk id="17" creationId="{7CBA586D-27A4-C797-8D06-5B2057AD692A}"/>
          </ac:cxnSpMkLst>
        </pc:cxnChg>
        <pc:cxnChg chg="add mod">
          <ac:chgData name="Sun, Kexuan" userId="57e2ebdf-8035-4ff1-95a5-bb6693fd475a" providerId="ADAL" clId="{882D406D-730F-4AF2-9393-1D5AA303EFFD}" dt="2025-03-26T15:26:15.364" v="451" actId="404"/>
          <ac:cxnSpMkLst>
            <pc:docMk/>
            <pc:sldMk cId="2889929843" sldId="2147483092"/>
            <ac:cxnSpMk id="39" creationId="{78851944-4D28-75AD-51F8-6407E4AAC60A}"/>
          </ac:cxnSpMkLst>
        </pc:cxnChg>
        <pc:cxnChg chg="add mod">
          <ac:chgData name="Sun, Kexuan" userId="57e2ebdf-8035-4ff1-95a5-bb6693fd475a" providerId="ADAL" clId="{882D406D-730F-4AF2-9393-1D5AA303EFFD}" dt="2025-03-26T15:26:44.271" v="460" actId="692"/>
          <ac:cxnSpMkLst>
            <pc:docMk/>
            <pc:sldMk cId="2889929843" sldId="2147483092"/>
            <ac:cxnSpMk id="51" creationId="{65390921-E89E-BAB1-0810-8D2DEF5BF2AF}"/>
          </ac:cxnSpMkLst>
        </pc:cxnChg>
      </pc:sldChg>
      <pc:sldChg chg="addSp delSp modSp new mod ord">
        <pc:chgData name="Sun, Kexuan" userId="57e2ebdf-8035-4ff1-95a5-bb6693fd475a" providerId="ADAL" clId="{882D406D-730F-4AF2-9393-1D5AA303EFFD}" dt="2025-03-28T15:38:03.836" v="3215"/>
        <pc:sldMkLst>
          <pc:docMk/>
          <pc:sldMk cId="2601365021" sldId="2147483093"/>
        </pc:sldMkLst>
        <pc:spChg chg="mod">
          <ac:chgData name="Sun, Kexuan" userId="57e2ebdf-8035-4ff1-95a5-bb6693fd475a" providerId="ADAL" clId="{882D406D-730F-4AF2-9393-1D5AA303EFFD}" dt="2025-03-27T22:05:34.602" v="1187" actId="20577"/>
          <ac:spMkLst>
            <pc:docMk/>
            <pc:sldMk cId="2601365021" sldId="2147483093"/>
            <ac:spMk id="2" creationId="{B761E45D-19B9-C9DB-0FE4-ABD3165B2279}"/>
          </ac:spMkLst>
        </pc:spChg>
        <pc:spChg chg="del">
          <ac:chgData name="Sun, Kexuan" userId="57e2ebdf-8035-4ff1-95a5-bb6693fd475a" providerId="ADAL" clId="{882D406D-730F-4AF2-9393-1D5AA303EFFD}" dt="2025-03-26T15:27:35.716" v="470" actId="478"/>
          <ac:spMkLst>
            <pc:docMk/>
            <pc:sldMk cId="2601365021" sldId="2147483093"/>
            <ac:spMk id="3" creationId="{81B16E81-E80B-C26F-6093-8F976728FEE9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6" creationId="{132EDE07-0FF2-ECA2-FE1E-49B8D2B272B5}"/>
          </ac:spMkLst>
        </pc:spChg>
        <pc:spChg chg="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9" creationId="{43DA885B-2BC7-A3BA-5B8D-E2D1B0CF36E9}"/>
          </ac:spMkLst>
        </pc:spChg>
        <pc:spChg chg="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10" creationId="{794C4950-F10D-22D7-F0B2-E7CCA4DD99D9}"/>
          </ac:spMkLst>
        </pc:spChg>
        <pc:spChg chg="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11" creationId="{768EB8E4-DD6D-F9A2-32F0-8921B8370DC2}"/>
          </ac:spMkLst>
        </pc:spChg>
        <pc:spChg chg="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12" creationId="{0AD6F7B5-5251-2C72-216E-7387F1862370}"/>
          </ac:spMkLst>
        </pc:spChg>
        <pc:spChg chg="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13" creationId="{CBE1F986-4E2C-19C9-6552-692B488872CE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14" creationId="{2F106E0E-9FF7-28B8-287C-455053165A9E}"/>
          </ac:spMkLst>
        </pc:spChg>
        <pc:spChg chg="mod">
          <ac:chgData name="Sun, Kexuan" userId="57e2ebdf-8035-4ff1-95a5-bb6693fd475a" providerId="ADAL" clId="{882D406D-730F-4AF2-9393-1D5AA303EFFD}" dt="2025-03-27T21:55:31.594" v="917" actId="165"/>
          <ac:spMkLst>
            <pc:docMk/>
            <pc:sldMk cId="2601365021" sldId="2147483093"/>
            <ac:spMk id="15" creationId="{335B533F-4B2D-C735-85A6-B313A7338B4A}"/>
          </ac:spMkLst>
        </pc:spChg>
        <pc:spChg chg="mod">
          <ac:chgData name="Sun, Kexuan" userId="57e2ebdf-8035-4ff1-95a5-bb6693fd475a" providerId="ADAL" clId="{882D406D-730F-4AF2-9393-1D5AA303EFFD}" dt="2025-03-27T21:55:31.594" v="917" actId="165"/>
          <ac:spMkLst>
            <pc:docMk/>
            <pc:sldMk cId="2601365021" sldId="2147483093"/>
            <ac:spMk id="16" creationId="{EF6BA8DF-9B31-182B-18D3-84DC9B4FDEA4}"/>
          </ac:spMkLst>
        </pc:spChg>
        <pc:spChg chg="mod">
          <ac:chgData name="Sun, Kexuan" userId="57e2ebdf-8035-4ff1-95a5-bb6693fd475a" providerId="ADAL" clId="{882D406D-730F-4AF2-9393-1D5AA303EFFD}" dt="2025-03-27T21:55:31.594" v="917" actId="165"/>
          <ac:spMkLst>
            <pc:docMk/>
            <pc:sldMk cId="2601365021" sldId="2147483093"/>
            <ac:spMk id="17" creationId="{EB86A485-6E2C-1911-088B-42D6850096CB}"/>
          </ac:spMkLst>
        </pc:spChg>
        <pc:spChg chg="mod">
          <ac:chgData name="Sun, Kexuan" userId="57e2ebdf-8035-4ff1-95a5-bb6693fd475a" providerId="ADAL" clId="{882D406D-730F-4AF2-9393-1D5AA303EFFD}" dt="2025-03-27T21:55:31.594" v="917" actId="165"/>
          <ac:spMkLst>
            <pc:docMk/>
            <pc:sldMk cId="2601365021" sldId="2147483093"/>
            <ac:spMk id="18" creationId="{8159E25E-938F-8966-6AA1-8475F375DE74}"/>
          </ac:spMkLst>
        </pc:spChg>
        <pc:spChg chg="mod topLvl">
          <ac:chgData name="Sun, Kexuan" userId="57e2ebdf-8035-4ff1-95a5-bb6693fd475a" providerId="ADAL" clId="{882D406D-730F-4AF2-9393-1D5AA303EFFD}" dt="2025-03-27T22:15:59.721" v="1355" actId="14100"/>
          <ac:spMkLst>
            <pc:docMk/>
            <pc:sldMk cId="2601365021" sldId="2147483093"/>
            <ac:spMk id="20" creationId="{3DDEDED1-D3C1-D692-6A32-DFB4B0F9BCFD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1" creationId="{1644430B-0151-50A2-67C4-9106CEC54AC4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2" creationId="{EC09683C-253E-AF8B-445E-0A0F21E738BF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3" creationId="{B1A0BB70-3186-7BDF-60DD-84290D6C9CFB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4" creationId="{BF960BE4-2129-03F3-2A84-DB2D1BEDE457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5" creationId="{5A4E100D-9C50-CFF4-036A-F07C16B90B29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6" creationId="{5C16E3DC-29D6-A3EE-1A81-264C35FE71C6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7" creationId="{8702B665-12CE-8D64-669A-F85E4EDDCA5F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8" creationId="{AF2F83E4-377F-9823-07AF-F6967ED4E8DF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29" creationId="{A19D1AB9-A2C3-E766-1466-5E325A389254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0" creationId="{E8847B9E-0FC4-466C-7293-74D88453A04A}"/>
          </ac:spMkLst>
        </pc:spChg>
        <pc:spChg chg="mod topLvl">
          <ac:chgData name="Sun, Kexuan" userId="57e2ebdf-8035-4ff1-95a5-bb6693fd475a" providerId="ADAL" clId="{882D406D-730F-4AF2-9393-1D5AA303EFFD}" dt="2025-03-27T22:15:09.829" v="1353" actId="207"/>
          <ac:spMkLst>
            <pc:docMk/>
            <pc:sldMk cId="2601365021" sldId="2147483093"/>
            <ac:spMk id="31" creationId="{B918C1FD-A559-C359-7ED8-D16644DEFB67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4" creationId="{C632EC65-783D-F95F-FCF2-620AFE83369F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5" creationId="{710FB15A-5D1B-27BD-F384-4280F6C99B11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6" creationId="{9164836F-B18A-1332-FD10-12DCBA129423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8" creationId="{5F211020-BAA6-08FD-0E0F-47247F780E7D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39" creationId="{FE8B5D60-A901-B799-318D-CC9B298A743F}"/>
          </ac:spMkLst>
        </pc:spChg>
        <pc:spChg chg="mod topLvl">
          <ac:chgData name="Sun, Kexuan" userId="57e2ebdf-8035-4ff1-95a5-bb6693fd475a" providerId="ADAL" clId="{882D406D-730F-4AF2-9393-1D5AA303EFFD}" dt="2025-03-27T22:15:06.433" v="1352" actId="207"/>
          <ac:spMkLst>
            <pc:docMk/>
            <pc:sldMk cId="2601365021" sldId="2147483093"/>
            <ac:spMk id="40" creationId="{6B283FDC-E4E2-07CD-37D1-6BBCA4FE1625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41" creationId="{74711ECC-7096-430F-FBEF-E64680AA4E14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42" creationId="{90A55A64-4D82-CFA4-6780-2FFB06E0D193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43" creationId="{A8F2BF03-93E0-521E-E811-139EF7347E09}"/>
          </ac:spMkLst>
        </pc:spChg>
        <pc:spChg chg="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44" creationId="{2ADE45FD-7567-4F4D-739A-8C48EDCDD236}"/>
          </ac:spMkLst>
        </pc:spChg>
        <pc:spChg chg="mod topLvl">
          <ac:chgData name="Sun, Kexuan" userId="57e2ebdf-8035-4ff1-95a5-bb6693fd475a" providerId="ADAL" clId="{882D406D-730F-4AF2-9393-1D5AA303EFFD}" dt="2025-03-27T22:16:02.124" v="1356" actId="14100"/>
          <ac:spMkLst>
            <pc:docMk/>
            <pc:sldMk cId="2601365021" sldId="2147483093"/>
            <ac:spMk id="45" creationId="{DC9494F3-A557-C185-0E55-DF0092D14906}"/>
          </ac:spMkLst>
        </pc:spChg>
        <pc:spChg chg="mod topLvl">
          <ac:chgData name="Sun, Kexuan" userId="57e2ebdf-8035-4ff1-95a5-bb6693fd475a" providerId="ADAL" clId="{882D406D-730F-4AF2-9393-1D5AA303EFFD}" dt="2025-03-27T22:06:31.297" v="1193" actId="1076"/>
          <ac:spMkLst>
            <pc:docMk/>
            <pc:sldMk cId="2601365021" sldId="2147483093"/>
            <ac:spMk id="46" creationId="{6911129E-2F4C-59CB-B474-54585E0AB3D3}"/>
          </ac:spMkLst>
        </pc:spChg>
        <pc:spChg chg="add mod topLvl">
          <ac:chgData name="Sun, Kexuan" userId="57e2ebdf-8035-4ff1-95a5-bb6693fd475a" providerId="ADAL" clId="{882D406D-730F-4AF2-9393-1D5AA303EFFD}" dt="2025-03-27T22:04:11.703" v="1133" actId="1076"/>
          <ac:spMkLst>
            <pc:docMk/>
            <pc:sldMk cId="2601365021" sldId="2147483093"/>
            <ac:spMk id="47" creationId="{7AE11A98-BA41-C3CD-6233-55CD9A5323C2}"/>
          </ac:spMkLst>
        </pc:spChg>
        <pc:spChg chg="add mod topLvl">
          <ac:chgData name="Sun, Kexuan" userId="57e2ebdf-8035-4ff1-95a5-bb6693fd475a" providerId="ADAL" clId="{882D406D-730F-4AF2-9393-1D5AA303EFFD}" dt="2025-03-27T22:11:25.595" v="1340" actId="20577"/>
          <ac:spMkLst>
            <pc:docMk/>
            <pc:sldMk cId="2601365021" sldId="2147483093"/>
            <ac:spMk id="48" creationId="{2EA0F8FB-A112-561B-9102-F6BF4D953714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50" creationId="{7AF691A9-F640-0A59-A613-5F1D5E13BB6C}"/>
          </ac:spMkLst>
        </pc:spChg>
        <pc:spChg chg="add del mod">
          <ac:chgData name="Sun, Kexuan" userId="57e2ebdf-8035-4ff1-95a5-bb6693fd475a" providerId="ADAL" clId="{882D406D-730F-4AF2-9393-1D5AA303EFFD}" dt="2025-03-27T22:00:33.805" v="1025" actId="478"/>
          <ac:spMkLst>
            <pc:docMk/>
            <pc:sldMk cId="2601365021" sldId="2147483093"/>
            <ac:spMk id="51" creationId="{6A916B44-234F-1715-75A3-EE6C2043B239}"/>
          </ac:spMkLst>
        </pc:spChg>
        <pc:spChg chg="add del mod">
          <ac:chgData name="Sun, Kexuan" userId="57e2ebdf-8035-4ff1-95a5-bb6693fd475a" providerId="ADAL" clId="{882D406D-730F-4AF2-9393-1D5AA303EFFD}" dt="2025-03-27T21:57:03.750" v="940" actId="478"/>
          <ac:spMkLst>
            <pc:docMk/>
            <pc:sldMk cId="2601365021" sldId="2147483093"/>
            <ac:spMk id="52" creationId="{98286795-E6D5-7A6F-F73F-E904BC6A7B7F}"/>
          </ac:spMkLst>
        </pc:spChg>
        <pc:spChg chg="add del mod">
          <ac:chgData name="Sun, Kexuan" userId="57e2ebdf-8035-4ff1-95a5-bb6693fd475a" providerId="ADAL" clId="{882D406D-730F-4AF2-9393-1D5AA303EFFD}" dt="2025-03-27T21:59:03.288" v="995" actId="478"/>
          <ac:spMkLst>
            <pc:docMk/>
            <pc:sldMk cId="2601365021" sldId="2147483093"/>
            <ac:spMk id="53" creationId="{D0AC50EA-396A-2299-8FD9-1A04CD1C5FC0}"/>
          </ac:spMkLst>
        </pc:spChg>
        <pc:spChg chg="add mod">
          <ac:chgData name="Sun, Kexuan" userId="57e2ebdf-8035-4ff1-95a5-bb6693fd475a" providerId="ADAL" clId="{882D406D-730F-4AF2-9393-1D5AA303EFFD}" dt="2025-03-27T16:48:51.359" v="671" actId="571"/>
          <ac:spMkLst>
            <pc:docMk/>
            <pc:sldMk cId="2601365021" sldId="2147483093"/>
            <ac:spMk id="54" creationId="{9C3D35E3-CE9B-6F0F-4400-000742872477}"/>
          </ac:spMkLst>
        </pc:spChg>
        <pc:spChg chg="add mod">
          <ac:chgData name="Sun, Kexuan" userId="57e2ebdf-8035-4ff1-95a5-bb6693fd475a" providerId="ADAL" clId="{882D406D-730F-4AF2-9393-1D5AA303EFFD}" dt="2025-03-27T16:48:55.733" v="673" actId="571"/>
          <ac:spMkLst>
            <pc:docMk/>
            <pc:sldMk cId="2601365021" sldId="2147483093"/>
            <ac:spMk id="55" creationId="{451B66B9-40E0-FA0A-D1C0-426D0CDB4B92}"/>
          </ac:spMkLst>
        </pc:spChg>
        <pc:spChg chg="add mod">
          <ac:chgData name="Sun, Kexuan" userId="57e2ebdf-8035-4ff1-95a5-bb6693fd475a" providerId="ADAL" clId="{882D406D-730F-4AF2-9393-1D5AA303EFFD}" dt="2025-03-27T16:50:06.860" v="678" actId="1076"/>
          <ac:spMkLst>
            <pc:docMk/>
            <pc:sldMk cId="2601365021" sldId="2147483093"/>
            <ac:spMk id="56" creationId="{0D14359C-416F-CCDE-3B82-10876FC212F7}"/>
          </ac:spMkLst>
        </pc:spChg>
        <pc:spChg chg="add del mod">
          <ac:chgData name="Sun, Kexuan" userId="57e2ebdf-8035-4ff1-95a5-bb6693fd475a" providerId="ADAL" clId="{882D406D-730F-4AF2-9393-1D5AA303EFFD}" dt="2025-03-27T21:52:26.529" v="813" actId="478"/>
          <ac:spMkLst>
            <pc:docMk/>
            <pc:sldMk cId="2601365021" sldId="2147483093"/>
            <ac:spMk id="57" creationId="{CC140E3E-2FEC-C993-4057-9826279A362F}"/>
          </ac:spMkLst>
        </pc:spChg>
        <pc:spChg chg="add del mod">
          <ac:chgData name="Sun, Kexuan" userId="57e2ebdf-8035-4ff1-95a5-bb6693fd475a" providerId="ADAL" clId="{882D406D-730F-4AF2-9393-1D5AA303EFFD}" dt="2025-03-27T21:51:13.797" v="774" actId="478"/>
          <ac:spMkLst>
            <pc:docMk/>
            <pc:sldMk cId="2601365021" sldId="2147483093"/>
            <ac:spMk id="58" creationId="{CDC9CF2E-C00E-15C8-DA0A-D0EDAE4AF37D}"/>
          </ac:spMkLst>
        </pc:spChg>
        <pc:spChg chg="add del mod">
          <ac:chgData name="Sun, Kexuan" userId="57e2ebdf-8035-4ff1-95a5-bb6693fd475a" providerId="ADAL" clId="{882D406D-730F-4AF2-9393-1D5AA303EFFD}" dt="2025-03-27T21:51:13.797" v="774" actId="478"/>
          <ac:spMkLst>
            <pc:docMk/>
            <pc:sldMk cId="2601365021" sldId="2147483093"/>
            <ac:spMk id="59" creationId="{942BBC54-E219-7213-6358-DC2CB640A30F}"/>
          </ac:spMkLst>
        </pc:spChg>
        <pc:spChg chg="add mod">
          <ac:chgData name="Sun, Kexuan" userId="57e2ebdf-8035-4ff1-95a5-bb6693fd475a" providerId="ADAL" clId="{882D406D-730F-4AF2-9393-1D5AA303EFFD}" dt="2025-03-27T16:52:07.400" v="715" actId="571"/>
          <ac:spMkLst>
            <pc:docMk/>
            <pc:sldMk cId="2601365021" sldId="2147483093"/>
            <ac:spMk id="60" creationId="{113D432A-7565-0A01-8B38-B3D8D045784C}"/>
          </ac:spMkLst>
        </pc:spChg>
        <pc:spChg chg="add mod">
          <ac:chgData name="Sun, Kexuan" userId="57e2ebdf-8035-4ff1-95a5-bb6693fd475a" providerId="ADAL" clId="{882D406D-730F-4AF2-9393-1D5AA303EFFD}" dt="2025-03-27T16:53:39.983" v="720" actId="571"/>
          <ac:spMkLst>
            <pc:docMk/>
            <pc:sldMk cId="2601365021" sldId="2147483093"/>
            <ac:spMk id="61" creationId="{F6704BC6-BB18-CB81-B79B-FBB1F065436C}"/>
          </ac:spMkLst>
        </pc:spChg>
        <pc:spChg chg="add mod">
          <ac:chgData name="Sun, Kexuan" userId="57e2ebdf-8035-4ff1-95a5-bb6693fd475a" providerId="ADAL" clId="{882D406D-730F-4AF2-9393-1D5AA303EFFD}" dt="2025-03-27T16:54:40.142" v="722" actId="571"/>
          <ac:spMkLst>
            <pc:docMk/>
            <pc:sldMk cId="2601365021" sldId="2147483093"/>
            <ac:spMk id="62" creationId="{66957135-48B5-C7FB-FA10-2E50EDA94EA0}"/>
          </ac:spMkLst>
        </pc:spChg>
        <pc:spChg chg="add mod">
          <ac:chgData name="Sun, Kexuan" userId="57e2ebdf-8035-4ff1-95a5-bb6693fd475a" providerId="ADAL" clId="{882D406D-730F-4AF2-9393-1D5AA303EFFD}" dt="2025-03-27T16:54:53.408" v="726" actId="571"/>
          <ac:spMkLst>
            <pc:docMk/>
            <pc:sldMk cId="2601365021" sldId="2147483093"/>
            <ac:spMk id="63" creationId="{BE0F0B2C-AE0A-6A37-3F82-F51BD7A0AA07}"/>
          </ac:spMkLst>
        </pc:spChg>
        <pc:spChg chg="add del mod ord">
          <ac:chgData name="Sun, Kexuan" userId="57e2ebdf-8035-4ff1-95a5-bb6693fd475a" providerId="ADAL" clId="{882D406D-730F-4AF2-9393-1D5AA303EFFD}" dt="2025-03-27T21:52:28.448" v="814" actId="478"/>
          <ac:spMkLst>
            <pc:docMk/>
            <pc:sldMk cId="2601365021" sldId="2147483093"/>
            <ac:spMk id="64" creationId="{4663EBD0-4422-7D97-650C-2403409A3009}"/>
          </ac:spMkLst>
        </pc:spChg>
        <pc:spChg chg="add del mod ord">
          <ac:chgData name="Sun, Kexuan" userId="57e2ebdf-8035-4ff1-95a5-bb6693fd475a" providerId="ADAL" clId="{882D406D-730F-4AF2-9393-1D5AA303EFFD}" dt="2025-03-27T21:53:49.720" v="873" actId="478"/>
          <ac:spMkLst>
            <pc:docMk/>
            <pc:sldMk cId="2601365021" sldId="2147483093"/>
            <ac:spMk id="65" creationId="{19243ECC-AA5D-217E-FE6A-3BFE631E9BD1}"/>
          </ac:spMkLst>
        </pc:spChg>
        <pc:spChg chg="add del mod">
          <ac:chgData name="Sun, Kexuan" userId="57e2ebdf-8035-4ff1-95a5-bb6693fd475a" providerId="ADAL" clId="{882D406D-730F-4AF2-9393-1D5AA303EFFD}" dt="2025-03-27T21:52:31.462" v="815" actId="478"/>
          <ac:spMkLst>
            <pc:docMk/>
            <pc:sldMk cId="2601365021" sldId="2147483093"/>
            <ac:spMk id="66" creationId="{8E1211F2-290E-C62D-BA20-1836ABF09A21}"/>
          </ac:spMkLst>
        </pc:spChg>
        <pc:spChg chg="add mod topLvl">
          <ac:chgData name="Sun, Kexuan" userId="57e2ebdf-8035-4ff1-95a5-bb6693fd475a" providerId="ADAL" clId="{882D406D-730F-4AF2-9393-1D5AA303EFFD}" dt="2025-03-27T22:16:09.386" v="1357" actId="14100"/>
          <ac:spMkLst>
            <pc:docMk/>
            <pc:sldMk cId="2601365021" sldId="2147483093"/>
            <ac:spMk id="67" creationId="{14867C64-6C39-8848-52C0-168B94B95324}"/>
          </ac:spMkLst>
        </pc:spChg>
        <pc:spChg chg="add del">
          <ac:chgData name="Sun, Kexuan" userId="57e2ebdf-8035-4ff1-95a5-bb6693fd475a" providerId="ADAL" clId="{882D406D-730F-4AF2-9393-1D5AA303EFFD}" dt="2025-03-27T21:54:29.688" v="891" actId="478"/>
          <ac:spMkLst>
            <pc:docMk/>
            <pc:sldMk cId="2601365021" sldId="2147483093"/>
            <ac:spMk id="68" creationId="{45CA50EC-A39E-76FA-B3D8-E7B20D0DF0D1}"/>
          </ac:spMkLst>
        </pc:spChg>
        <pc:spChg chg="add mod or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69" creationId="{FE4FD98C-DBE6-A7B9-CB23-32F2370BDB6E}"/>
          </ac:spMkLst>
        </pc:spChg>
        <pc:spChg chg="add mod topLvl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0" creationId="{DFE58D42-EEAD-7BC9-3663-9CF49A0DB77B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1" creationId="{A7903F2E-75AD-BAD2-5C04-25C4FEE01A0F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2" creationId="{ADBAD603-361B-708D-FB73-132E43E4E9A6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3" creationId="{D35196D8-FB8A-792E-7EC3-46569A0DA573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4" creationId="{90090FF8-68E0-3E27-A498-374FD5100DF0}"/>
          </ac:spMkLst>
        </pc:spChg>
        <pc:spChg chg="add mod">
          <ac:chgData name="Sun, Kexuan" userId="57e2ebdf-8035-4ff1-95a5-bb6693fd475a" providerId="ADAL" clId="{882D406D-730F-4AF2-9393-1D5AA303EFFD}" dt="2025-03-27T22:16:13.194" v="1359" actId="14100"/>
          <ac:spMkLst>
            <pc:docMk/>
            <pc:sldMk cId="2601365021" sldId="2147483093"/>
            <ac:spMk id="75" creationId="{498EDC4E-62C9-B69C-EDA4-AA81C3DBF2C4}"/>
          </ac:spMkLst>
        </pc:spChg>
        <pc:spChg chg="add mod">
          <ac:chgData name="Sun, Kexuan" userId="57e2ebdf-8035-4ff1-95a5-bb6693fd475a" providerId="ADAL" clId="{882D406D-730F-4AF2-9393-1D5AA303EFFD}" dt="2025-03-27T22:06:20.839" v="1191" actId="1076"/>
          <ac:spMkLst>
            <pc:docMk/>
            <pc:sldMk cId="2601365021" sldId="2147483093"/>
            <ac:spMk id="76" creationId="{DD1F7882-3AB8-76F4-BE7E-8D40AB38DF00}"/>
          </ac:spMkLst>
        </pc:spChg>
        <pc:spChg chg="add mod">
          <ac:chgData name="Sun, Kexuan" userId="57e2ebdf-8035-4ff1-95a5-bb6693fd475a" providerId="ADAL" clId="{882D406D-730F-4AF2-9393-1D5AA303EFFD}" dt="2025-03-27T22:06:17.977" v="1190" actId="1076"/>
          <ac:spMkLst>
            <pc:docMk/>
            <pc:sldMk cId="2601365021" sldId="2147483093"/>
            <ac:spMk id="77" creationId="{A0ECBAB2-6AD4-7E5E-B6B6-3D1CB27F95BF}"/>
          </ac:spMkLst>
        </pc:spChg>
        <pc:grpChg chg="add del mod topLvl">
          <ac:chgData name="Sun, Kexuan" userId="57e2ebdf-8035-4ff1-95a5-bb6693fd475a" providerId="ADAL" clId="{882D406D-730F-4AF2-9393-1D5AA303EFFD}" dt="2025-03-27T21:55:31.594" v="917" actId="165"/>
          <ac:grpSpMkLst>
            <pc:docMk/>
            <pc:sldMk cId="2601365021" sldId="2147483093"/>
            <ac:grpSpMk id="4" creationId="{91483B6D-26C6-D74A-AC34-13B2CBDA1685}"/>
          </ac:grpSpMkLst>
        </pc:grpChg>
        <pc:grpChg chg="del mod topLvl">
          <ac:chgData name="Sun, Kexuan" userId="57e2ebdf-8035-4ff1-95a5-bb6693fd475a" providerId="ADAL" clId="{882D406D-730F-4AF2-9393-1D5AA303EFFD}" dt="2025-03-27T22:00:15.431" v="1020" actId="165"/>
          <ac:grpSpMkLst>
            <pc:docMk/>
            <pc:sldMk cId="2601365021" sldId="2147483093"/>
            <ac:grpSpMk id="5" creationId="{95A511D3-81FE-D932-CF74-435C9C73656F}"/>
          </ac:grpSpMkLst>
        </pc:grpChg>
        <pc:grpChg chg="del mod ord topLvl">
          <ac:chgData name="Sun, Kexuan" userId="57e2ebdf-8035-4ff1-95a5-bb6693fd475a" providerId="ADAL" clId="{882D406D-730F-4AF2-9393-1D5AA303EFFD}" dt="2025-03-27T21:57:15.131" v="942" actId="478"/>
          <ac:grpSpMkLst>
            <pc:docMk/>
            <pc:sldMk cId="2601365021" sldId="2147483093"/>
            <ac:grpSpMk id="7" creationId="{CB934584-6AB0-5A13-5BE5-26CCAE46D8B7}"/>
          </ac:grpSpMkLst>
        </pc:grpChg>
        <pc:grpChg chg="del mod ord topLvl">
          <ac:chgData name="Sun, Kexuan" userId="57e2ebdf-8035-4ff1-95a5-bb6693fd475a" providerId="ADAL" clId="{882D406D-730F-4AF2-9393-1D5AA303EFFD}" dt="2025-03-27T21:57:15.131" v="942" actId="478"/>
          <ac:grpSpMkLst>
            <pc:docMk/>
            <pc:sldMk cId="2601365021" sldId="2147483093"/>
            <ac:grpSpMk id="8" creationId="{E3E0681A-614A-3F00-3A5F-3BE0955C9FAF}"/>
          </ac:grpSpMkLst>
        </pc:grpChg>
        <pc:grpChg chg="add del mod">
          <ac:chgData name="Sun, Kexuan" userId="57e2ebdf-8035-4ff1-95a5-bb6693fd475a" providerId="ADAL" clId="{882D406D-730F-4AF2-9393-1D5AA303EFFD}" dt="2025-03-26T15:28:10.402" v="483" actId="165"/>
          <ac:grpSpMkLst>
            <pc:docMk/>
            <pc:sldMk cId="2601365021" sldId="2147483093"/>
            <ac:grpSpMk id="49" creationId="{42482DA0-0D24-9C0C-E090-D900111E78A2}"/>
          </ac:grpSpMkLst>
        </pc:grpChg>
        <pc:picChg chg="del mod">
          <ac:chgData name="Sun, Kexuan" userId="57e2ebdf-8035-4ff1-95a5-bb6693fd475a" providerId="ADAL" clId="{882D406D-730F-4AF2-9393-1D5AA303EFFD}" dt="2025-03-27T21:52:20.950" v="812" actId="478"/>
          <ac:picMkLst>
            <pc:docMk/>
            <pc:sldMk cId="2601365021" sldId="2147483093"/>
            <ac:picMk id="19" creationId="{16A66770-2211-ECBB-300B-A6908C6C5AC0}"/>
          </ac:picMkLst>
        </pc:picChg>
        <pc:cxnChg chg="mod topLvl">
          <ac:chgData name="Sun, Kexuan" userId="57e2ebdf-8035-4ff1-95a5-bb6693fd475a" providerId="ADAL" clId="{882D406D-730F-4AF2-9393-1D5AA303EFFD}" dt="2025-03-27T22:06:17.977" v="1190" actId="1076"/>
          <ac:cxnSpMkLst>
            <pc:docMk/>
            <pc:sldMk cId="2601365021" sldId="2147483093"/>
            <ac:cxnSpMk id="32" creationId="{844ADE4D-23D3-781C-DD93-3AEE3F8927B2}"/>
          </ac:cxnSpMkLst>
        </pc:cxnChg>
        <pc:cxnChg chg="mod topLvl">
          <ac:chgData name="Sun, Kexuan" userId="57e2ebdf-8035-4ff1-95a5-bb6693fd475a" providerId="ADAL" clId="{882D406D-730F-4AF2-9393-1D5AA303EFFD}" dt="2025-03-27T22:06:17.977" v="1190" actId="1076"/>
          <ac:cxnSpMkLst>
            <pc:docMk/>
            <pc:sldMk cId="2601365021" sldId="2147483093"/>
            <ac:cxnSpMk id="33" creationId="{13EA5BAA-B9EA-0073-F069-8BAEFCAAE148}"/>
          </ac:cxnSpMkLst>
        </pc:cxnChg>
        <pc:cxnChg chg="mod topLvl">
          <ac:chgData name="Sun, Kexuan" userId="57e2ebdf-8035-4ff1-95a5-bb6693fd475a" providerId="ADAL" clId="{882D406D-730F-4AF2-9393-1D5AA303EFFD}" dt="2025-03-27T22:06:17.977" v="1190" actId="1076"/>
          <ac:cxnSpMkLst>
            <pc:docMk/>
            <pc:sldMk cId="2601365021" sldId="2147483093"/>
            <ac:cxnSpMk id="37" creationId="{6A87E316-B50F-7BF8-DE51-5601F974FB6C}"/>
          </ac:cxnSpMkLst>
        </pc:cxnChg>
        <pc:cxnChg chg="add del mod">
          <ac:chgData name="Sun, Kexuan" userId="57e2ebdf-8035-4ff1-95a5-bb6693fd475a" providerId="ADAL" clId="{882D406D-730F-4AF2-9393-1D5AA303EFFD}" dt="2025-03-27T16:45:02.861" v="616" actId="11529"/>
          <ac:cxnSpMkLst>
            <pc:docMk/>
            <pc:sldMk cId="2601365021" sldId="2147483093"/>
            <ac:cxnSpMk id="49" creationId="{691FDC95-4389-7D99-8D70-AD357B2CA632}"/>
          </ac:cxnSpMkLst>
        </pc:cxnChg>
      </pc:sldChg>
      <pc:sldChg chg="addSp delSp modSp new mod ord">
        <pc:chgData name="Sun, Kexuan" userId="57e2ebdf-8035-4ff1-95a5-bb6693fd475a" providerId="ADAL" clId="{882D406D-730F-4AF2-9393-1D5AA303EFFD}" dt="2025-03-28T18:53:53.396" v="3967" actId="113"/>
        <pc:sldMkLst>
          <pc:docMk/>
          <pc:sldMk cId="1347125535" sldId="2147483094"/>
        </pc:sldMkLst>
        <pc:spChg chg="mod">
          <ac:chgData name="Sun, Kexuan" userId="57e2ebdf-8035-4ff1-95a5-bb6693fd475a" providerId="ADAL" clId="{882D406D-730F-4AF2-9393-1D5AA303EFFD}" dt="2025-03-26T15:29:23.641" v="506" actId="1076"/>
          <ac:spMkLst>
            <pc:docMk/>
            <pc:sldMk cId="1347125535" sldId="2147483094"/>
            <ac:spMk id="2" creationId="{B3CCE72C-92BD-4ED7-C55F-1F1157963CA1}"/>
          </ac:spMkLst>
        </pc:spChg>
        <pc:spChg chg="del">
          <ac:chgData name="Sun, Kexuan" userId="57e2ebdf-8035-4ff1-95a5-bb6693fd475a" providerId="ADAL" clId="{882D406D-730F-4AF2-9393-1D5AA303EFFD}" dt="2025-03-26T15:28:50.681" v="493" actId="478"/>
          <ac:spMkLst>
            <pc:docMk/>
            <pc:sldMk cId="1347125535" sldId="2147483094"/>
            <ac:spMk id="3" creationId="{C149AF5A-96B2-9E1A-CDCD-854F3F926C16}"/>
          </ac:spMkLst>
        </pc:spChg>
        <pc:spChg chg="add mod">
          <ac:chgData name="Sun, Kexuan" userId="57e2ebdf-8035-4ff1-95a5-bb6693fd475a" providerId="ADAL" clId="{882D406D-730F-4AF2-9393-1D5AA303EFFD}" dt="2025-03-26T15:28:51.015" v="494"/>
          <ac:spMkLst>
            <pc:docMk/>
            <pc:sldMk cId="1347125535" sldId="2147483094"/>
            <ac:spMk id="4" creationId="{3A22A235-B679-4464-D55A-A87F016B724C}"/>
          </ac:spMkLst>
        </pc:spChg>
        <pc:spChg chg="add mod">
          <ac:chgData name="Sun, Kexuan" userId="57e2ebdf-8035-4ff1-95a5-bb6693fd475a" providerId="ADAL" clId="{882D406D-730F-4AF2-9393-1D5AA303EFFD}" dt="2025-03-28T18:53:53.396" v="3967" actId="113"/>
          <ac:spMkLst>
            <pc:docMk/>
            <pc:sldMk cId="1347125535" sldId="2147483094"/>
            <ac:spMk id="5" creationId="{3D2D262B-010B-46E7-7FB0-29F848049F51}"/>
          </ac:spMkLst>
        </pc:spChg>
        <pc:spChg chg="add mod">
          <ac:chgData name="Sun, Kexuan" userId="57e2ebdf-8035-4ff1-95a5-bb6693fd475a" providerId="ADAL" clId="{882D406D-730F-4AF2-9393-1D5AA303EFFD}" dt="2025-03-26T15:48:55.565" v="519" actId="1076"/>
          <ac:spMkLst>
            <pc:docMk/>
            <pc:sldMk cId="1347125535" sldId="2147483094"/>
            <ac:spMk id="6" creationId="{426DD597-D284-E15A-51D2-CA470DACFEA0}"/>
          </ac:spMkLst>
        </pc:spChg>
        <pc:grpChg chg="add mod">
          <ac:chgData name="Sun, Kexuan" userId="57e2ebdf-8035-4ff1-95a5-bb6693fd475a" providerId="ADAL" clId="{882D406D-730F-4AF2-9393-1D5AA303EFFD}" dt="2025-03-26T20:30:18.975" v="526" actId="1076"/>
          <ac:grpSpMkLst>
            <pc:docMk/>
            <pc:sldMk cId="1347125535" sldId="2147483094"/>
            <ac:grpSpMk id="7" creationId="{58624E93-DC2E-382F-D95A-E2A1EBEBC1D2}"/>
          </ac:grpSpMkLst>
        </pc:grpChg>
      </pc:sldChg>
      <pc:sldChg chg="addSp delSp modSp new del mod">
        <pc:chgData name="Sun, Kexuan" userId="57e2ebdf-8035-4ff1-95a5-bb6693fd475a" providerId="ADAL" clId="{882D406D-730F-4AF2-9393-1D5AA303EFFD}" dt="2025-03-27T22:09:43.972" v="1320" actId="47"/>
        <pc:sldMkLst>
          <pc:docMk/>
          <pc:sldMk cId="2208679659" sldId="2147483095"/>
        </pc:sldMkLst>
        <pc:spChg chg="del">
          <ac:chgData name="Sun, Kexuan" userId="57e2ebdf-8035-4ff1-95a5-bb6693fd475a" providerId="ADAL" clId="{882D406D-730F-4AF2-9393-1D5AA303EFFD}" dt="2025-03-27T16:41:00.206" v="529" actId="478"/>
          <ac:spMkLst>
            <pc:docMk/>
            <pc:sldMk cId="2208679659" sldId="2147483095"/>
            <ac:spMk id="3" creationId="{BEB7564A-6C40-244D-FD09-99ACCA3A00D7}"/>
          </ac:spMkLst>
        </pc:spChg>
        <pc:spChg chg="add">
          <ac:chgData name="Sun, Kexuan" userId="57e2ebdf-8035-4ff1-95a5-bb6693fd475a" providerId="ADAL" clId="{882D406D-730F-4AF2-9393-1D5AA303EFFD}" dt="2025-03-27T16:41:01.540" v="530"/>
          <ac:spMkLst>
            <pc:docMk/>
            <pc:sldMk cId="2208679659" sldId="2147483095"/>
            <ac:spMk id="4" creationId="{C4912F46-4242-FC56-4884-31AD87502618}"/>
          </ac:spMkLst>
        </pc:spChg>
        <pc:spChg chg="add mod">
          <ac:chgData name="Sun, Kexuan" userId="57e2ebdf-8035-4ff1-95a5-bb6693fd475a" providerId="ADAL" clId="{882D406D-730F-4AF2-9393-1D5AA303EFFD}" dt="2025-03-27T16:42:09.544" v="564" actId="1076"/>
          <ac:spMkLst>
            <pc:docMk/>
            <pc:sldMk cId="2208679659" sldId="2147483095"/>
            <ac:spMk id="7" creationId="{D65FFCED-2B15-776B-449B-9B7B32E981DD}"/>
          </ac:spMkLst>
        </pc:spChg>
        <pc:spChg chg="add mod">
          <ac:chgData name="Sun, Kexuan" userId="57e2ebdf-8035-4ff1-95a5-bb6693fd475a" providerId="ADAL" clId="{882D406D-730F-4AF2-9393-1D5AA303EFFD}" dt="2025-03-27T16:41:54.195" v="559" actId="20577"/>
          <ac:spMkLst>
            <pc:docMk/>
            <pc:sldMk cId="2208679659" sldId="2147483095"/>
            <ac:spMk id="8" creationId="{8444894B-9DCB-0333-9B7F-C7435C475B28}"/>
          </ac:spMkLst>
        </pc:spChg>
        <pc:spChg chg="add mod">
          <ac:chgData name="Sun, Kexuan" userId="57e2ebdf-8035-4ff1-95a5-bb6693fd475a" providerId="ADAL" clId="{882D406D-730F-4AF2-9393-1D5AA303EFFD}" dt="2025-03-27T16:43:28.639" v="612" actId="14100"/>
          <ac:spMkLst>
            <pc:docMk/>
            <pc:sldMk cId="2208679659" sldId="2147483095"/>
            <ac:spMk id="9" creationId="{F18EAC92-79B1-FE62-D43D-01A36E1F3CBD}"/>
          </ac:spMkLst>
        </pc:spChg>
        <pc:spChg chg="add mod">
          <ac:chgData name="Sun, Kexuan" userId="57e2ebdf-8035-4ff1-95a5-bb6693fd475a" providerId="ADAL" clId="{882D406D-730F-4AF2-9393-1D5AA303EFFD}" dt="2025-03-27T16:43:33.730" v="614" actId="14100"/>
          <ac:spMkLst>
            <pc:docMk/>
            <pc:sldMk cId="2208679659" sldId="2147483095"/>
            <ac:spMk id="10" creationId="{51D75EEC-F4E5-9491-6A59-CAC61F44D1D3}"/>
          </ac:spMkLst>
        </pc:spChg>
        <pc:picChg chg="add mod">
          <ac:chgData name="Sun, Kexuan" userId="57e2ebdf-8035-4ff1-95a5-bb6693fd475a" providerId="ADAL" clId="{882D406D-730F-4AF2-9393-1D5AA303EFFD}" dt="2025-03-27T16:43:01.545" v="598" actId="1076"/>
          <ac:picMkLst>
            <pc:docMk/>
            <pc:sldMk cId="2208679659" sldId="2147483095"/>
            <ac:picMk id="6" creationId="{F0C40B25-99C1-EC7A-883C-E58831770547}"/>
          </ac:picMkLst>
        </pc:picChg>
      </pc:sldChg>
      <pc:sldChg chg="addSp delSp modSp add mod ord">
        <pc:chgData name="Sun, Kexuan" userId="57e2ebdf-8035-4ff1-95a5-bb6693fd475a" providerId="ADAL" clId="{882D406D-730F-4AF2-9393-1D5AA303EFFD}" dt="2025-03-28T15:38:03.836" v="3215"/>
        <pc:sldMkLst>
          <pc:docMk/>
          <pc:sldMk cId="1385682466" sldId="2147483096"/>
        </pc:sldMkLst>
        <pc:spChg chg="add mod">
          <ac:chgData name="Sun, Kexuan" userId="57e2ebdf-8035-4ff1-95a5-bb6693fd475a" providerId="ADAL" clId="{882D406D-730F-4AF2-9393-1D5AA303EFFD}" dt="2025-03-27T22:07:27.543" v="1198" actId="14100"/>
          <ac:spMkLst>
            <pc:docMk/>
            <pc:sldMk cId="1385682466" sldId="2147483096"/>
            <ac:spMk id="3" creationId="{14BF6FAB-3CB2-964B-0E4C-3A25B328E0CA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6" creationId="{132EDE07-0FF2-ECA2-FE1E-49B8D2B272B5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9" creationId="{43DA885B-2BC7-A3BA-5B8D-E2D1B0CF36E9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0" creationId="{794C4950-F10D-22D7-F0B2-E7CCA4DD99D9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1" creationId="{768EB8E4-DD6D-F9A2-32F0-8921B8370DC2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2" creationId="{0AD6F7B5-5251-2C72-216E-7387F1862370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3" creationId="{CBE1F986-4E2C-19C9-6552-692B488872CE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4" creationId="{2F106E0E-9FF7-28B8-287C-455053165A9E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5" creationId="{335B533F-4B2D-C735-85A6-B313A7338B4A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6" creationId="{EF6BA8DF-9B31-182B-18D3-84DC9B4FDEA4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7" creationId="{EB86A485-6E2C-1911-088B-42D6850096CB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18" creationId="{8159E25E-938F-8966-6AA1-8475F375DE74}"/>
          </ac:spMkLst>
        </pc:spChg>
        <pc:spChg chg="add del">
          <ac:chgData name="Sun, Kexuan" userId="57e2ebdf-8035-4ff1-95a5-bb6693fd475a" providerId="ADAL" clId="{882D406D-730F-4AF2-9393-1D5AA303EFFD}" dt="2025-03-27T22:04:20.136" v="1136" actId="478"/>
          <ac:spMkLst>
            <pc:docMk/>
            <pc:sldMk cId="1385682466" sldId="2147483096"/>
            <ac:spMk id="20" creationId="{3DDEDED1-D3C1-D692-6A32-DFB4B0F9BCFD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1" creationId="{1644430B-0151-50A2-67C4-9106CEC54AC4}"/>
          </ac:spMkLst>
        </pc:spChg>
        <pc:spChg chg="mod">
          <ac:chgData name="Sun, Kexuan" userId="57e2ebdf-8035-4ff1-95a5-bb6693fd475a" providerId="ADAL" clId="{882D406D-730F-4AF2-9393-1D5AA303EFFD}" dt="2025-03-27T22:06:48.922" v="1196" actId="1076"/>
          <ac:spMkLst>
            <pc:docMk/>
            <pc:sldMk cId="1385682466" sldId="2147483096"/>
            <ac:spMk id="22" creationId="{EC09683C-253E-AF8B-445E-0A0F21E738BF}"/>
          </ac:spMkLst>
        </pc:spChg>
        <pc:spChg chg="mod">
          <ac:chgData name="Sun, Kexuan" userId="57e2ebdf-8035-4ff1-95a5-bb6693fd475a" providerId="ADAL" clId="{882D406D-730F-4AF2-9393-1D5AA303EFFD}" dt="2025-03-27T22:05:03.062" v="1163" actId="1076"/>
          <ac:spMkLst>
            <pc:docMk/>
            <pc:sldMk cId="1385682466" sldId="2147483096"/>
            <ac:spMk id="23" creationId="{B1A0BB70-3186-7BDF-60DD-84290D6C9CFB}"/>
          </ac:spMkLst>
        </pc:spChg>
        <pc:spChg chg="mod">
          <ac:chgData name="Sun, Kexuan" userId="57e2ebdf-8035-4ff1-95a5-bb6693fd475a" providerId="ADAL" clId="{882D406D-730F-4AF2-9393-1D5AA303EFFD}" dt="2025-03-27T22:05:07.118" v="1165" actId="1076"/>
          <ac:spMkLst>
            <pc:docMk/>
            <pc:sldMk cId="1385682466" sldId="2147483096"/>
            <ac:spMk id="24" creationId="{BF960BE4-2129-03F3-2A84-DB2D1BEDE457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5" creationId="{5A4E100D-9C50-CFF4-036A-F07C16B90B29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6" creationId="{5C16E3DC-29D6-A3EE-1A81-264C35FE71C6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7" creationId="{8702B665-12CE-8D64-669A-F85E4EDDCA5F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8" creationId="{AF2F83E4-377F-9823-07AF-F6967ED4E8DF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29" creationId="{A19D1AB9-A2C3-E766-1466-5E325A389254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0" creationId="{E8847B9E-0FC4-466C-7293-74D88453A04A}"/>
          </ac:spMkLst>
        </pc:spChg>
        <pc:spChg chg="mod">
          <ac:chgData name="Sun, Kexuan" userId="57e2ebdf-8035-4ff1-95a5-bb6693fd475a" providerId="ADAL" clId="{882D406D-730F-4AF2-9393-1D5AA303EFFD}" dt="2025-03-27T22:14:57.325" v="1351" actId="207"/>
          <ac:spMkLst>
            <pc:docMk/>
            <pc:sldMk cId="1385682466" sldId="2147483096"/>
            <ac:spMk id="31" creationId="{B918C1FD-A559-C359-7ED8-D16644DEFB67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4" creationId="{C632EC65-783D-F95F-FCF2-620AFE83369F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5" creationId="{710FB15A-5D1B-27BD-F384-4280F6C99B11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6" creationId="{9164836F-B18A-1332-FD10-12DCBA129423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8" creationId="{5F211020-BAA6-08FD-0E0F-47247F780E7D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39" creationId="{FE8B5D60-A901-B799-318D-CC9B298A743F}"/>
          </ac:spMkLst>
        </pc:spChg>
        <pc:spChg chg="mod">
          <ac:chgData name="Sun, Kexuan" userId="57e2ebdf-8035-4ff1-95a5-bb6693fd475a" providerId="ADAL" clId="{882D406D-730F-4AF2-9393-1D5AA303EFFD}" dt="2025-03-27T22:14:51.686" v="1350" actId="207"/>
          <ac:spMkLst>
            <pc:docMk/>
            <pc:sldMk cId="1385682466" sldId="2147483096"/>
            <ac:spMk id="40" creationId="{6B283FDC-E4E2-07CD-37D1-6BBCA4FE1625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41" creationId="{74711ECC-7096-430F-FBEF-E64680AA4E14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42" creationId="{90A55A64-4D82-CFA4-6780-2FFB06E0D193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43" creationId="{A8F2BF03-93E0-521E-E811-139EF7347E09}"/>
          </ac:spMkLst>
        </pc:spChg>
        <pc:spChg chg="mod">
          <ac:chgData name="Sun, Kexuan" userId="57e2ebdf-8035-4ff1-95a5-bb6693fd475a" providerId="ADAL" clId="{882D406D-730F-4AF2-9393-1D5AA303EFFD}" dt="2025-03-27T22:04:52.364" v="1156" actId="571"/>
          <ac:spMkLst>
            <pc:docMk/>
            <pc:sldMk cId="1385682466" sldId="2147483096"/>
            <ac:spMk id="44" creationId="{2ADE45FD-7567-4F4D-739A-8C48EDCDD236}"/>
          </ac:spMkLst>
        </pc:spChg>
        <pc:spChg chg="del">
          <ac:chgData name="Sun, Kexuan" userId="57e2ebdf-8035-4ff1-95a5-bb6693fd475a" providerId="ADAL" clId="{882D406D-730F-4AF2-9393-1D5AA303EFFD}" dt="2025-03-27T22:04:24.809" v="1140" actId="478"/>
          <ac:spMkLst>
            <pc:docMk/>
            <pc:sldMk cId="1385682466" sldId="2147483096"/>
            <ac:spMk id="45" creationId="{DC9494F3-A557-C185-0E55-DF0092D14906}"/>
          </ac:spMkLst>
        </pc:spChg>
        <pc:spChg chg="mod">
          <ac:chgData name="Sun, Kexuan" userId="57e2ebdf-8035-4ff1-95a5-bb6693fd475a" providerId="ADAL" clId="{882D406D-730F-4AF2-9393-1D5AA303EFFD}" dt="2025-03-27T22:07:03.974" v="1197" actId="20577"/>
          <ac:spMkLst>
            <pc:docMk/>
            <pc:sldMk cId="1385682466" sldId="2147483096"/>
            <ac:spMk id="46" creationId="{6911129E-2F4C-59CB-B474-54585E0AB3D3}"/>
          </ac:spMkLst>
        </pc:spChg>
        <pc:spChg chg="mod">
          <ac:chgData name="Sun, Kexuan" userId="57e2ebdf-8035-4ff1-95a5-bb6693fd475a" providerId="ADAL" clId="{882D406D-730F-4AF2-9393-1D5AA303EFFD}" dt="2025-03-27T22:09:04.752" v="1312" actId="20577"/>
          <ac:spMkLst>
            <pc:docMk/>
            <pc:sldMk cId="1385682466" sldId="2147483096"/>
            <ac:spMk id="48" creationId="{2EA0F8FB-A112-561B-9102-F6BF4D953714}"/>
          </ac:spMkLst>
        </pc:spChg>
        <pc:spChg chg="add del">
          <ac:chgData name="Sun, Kexuan" userId="57e2ebdf-8035-4ff1-95a5-bb6693fd475a" providerId="ADAL" clId="{882D406D-730F-4AF2-9393-1D5AA303EFFD}" dt="2025-03-27T22:04:36.761" v="1149" actId="478"/>
          <ac:spMkLst>
            <pc:docMk/>
            <pc:sldMk cId="1385682466" sldId="2147483096"/>
            <ac:spMk id="50" creationId="{7AF691A9-F640-0A59-A613-5F1D5E13BB6C}"/>
          </ac:spMkLst>
        </pc:spChg>
        <pc:spChg chg="del">
          <ac:chgData name="Sun, Kexuan" userId="57e2ebdf-8035-4ff1-95a5-bb6693fd475a" providerId="ADAL" clId="{882D406D-730F-4AF2-9393-1D5AA303EFFD}" dt="2025-03-27T22:04:26.415" v="1142" actId="478"/>
          <ac:spMkLst>
            <pc:docMk/>
            <pc:sldMk cId="1385682466" sldId="2147483096"/>
            <ac:spMk id="51" creationId="{6A916B44-234F-1715-75A3-EE6C2043B239}"/>
          </ac:spMkLst>
        </pc:spChg>
        <pc:spChg chg="del">
          <ac:chgData name="Sun, Kexuan" userId="57e2ebdf-8035-4ff1-95a5-bb6693fd475a" providerId="ADAL" clId="{882D406D-730F-4AF2-9393-1D5AA303EFFD}" dt="2025-03-27T22:04:23.010" v="1138" actId="478"/>
          <ac:spMkLst>
            <pc:docMk/>
            <pc:sldMk cId="1385682466" sldId="2147483096"/>
            <ac:spMk id="52" creationId="{98286795-E6D5-7A6F-F73F-E904BC6A7B7F}"/>
          </ac:spMkLst>
        </pc:spChg>
        <pc:spChg chg="del">
          <ac:chgData name="Sun, Kexuan" userId="57e2ebdf-8035-4ff1-95a5-bb6693fd475a" providerId="ADAL" clId="{882D406D-730F-4AF2-9393-1D5AA303EFFD}" dt="2025-03-27T22:04:25.632" v="1141" actId="478"/>
          <ac:spMkLst>
            <pc:docMk/>
            <pc:sldMk cId="1385682466" sldId="2147483096"/>
            <ac:spMk id="53" creationId="{D0AC50EA-396A-2299-8FD9-1A04CD1C5FC0}"/>
          </ac:spMkLst>
        </pc:spChg>
        <pc:spChg chg="add del">
          <ac:chgData name="Sun, Kexuan" userId="57e2ebdf-8035-4ff1-95a5-bb6693fd475a" providerId="ADAL" clId="{882D406D-730F-4AF2-9393-1D5AA303EFFD}" dt="2025-03-27T22:04:36.761" v="1149" actId="478"/>
          <ac:spMkLst>
            <pc:docMk/>
            <pc:sldMk cId="1385682466" sldId="2147483096"/>
            <ac:spMk id="57" creationId="{CC140E3E-2FEC-C993-4057-9826279A362F}"/>
          </ac:spMkLst>
        </pc:spChg>
        <pc:spChg chg="del">
          <ac:chgData name="Sun, Kexuan" userId="57e2ebdf-8035-4ff1-95a5-bb6693fd475a" providerId="ADAL" clId="{882D406D-730F-4AF2-9393-1D5AA303EFFD}" dt="2025-03-27T22:05:05.048" v="1164" actId="478"/>
          <ac:spMkLst>
            <pc:docMk/>
            <pc:sldMk cId="1385682466" sldId="2147483096"/>
            <ac:spMk id="58" creationId="{CDC9CF2E-C00E-15C8-DA0A-D0EDAE4AF37D}"/>
          </ac:spMkLst>
        </pc:spChg>
        <pc:spChg chg="del">
          <ac:chgData name="Sun, Kexuan" userId="57e2ebdf-8035-4ff1-95a5-bb6693fd475a" providerId="ADAL" clId="{882D406D-730F-4AF2-9393-1D5AA303EFFD}" dt="2025-03-27T22:05:08.259" v="1166" actId="478"/>
          <ac:spMkLst>
            <pc:docMk/>
            <pc:sldMk cId="1385682466" sldId="2147483096"/>
            <ac:spMk id="59" creationId="{942BBC54-E219-7213-6358-DC2CB640A30F}"/>
          </ac:spMkLst>
        </pc:spChg>
        <pc:spChg chg="del mod">
          <ac:chgData name="Sun, Kexuan" userId="57e2ebdf-8035-4ff1-95a5-bb6693fd475a" providerId="ADAL" clId="{882D406D-730F-4AF2-9393-1D5AA303EFFD}" dt="2025-03-27T22:05:09.480" v="1167" actId="478"/>
          <ac:spMkLst>
            <pc:docMk/>
            <pc:sldMk cId="1385682466" sldId="2147483096"/>
            <ac:spMk id="64" creationId="{4663EBD0-4422-7D97-650C-2403409A3009}"/>
          </ac:spMkLst>
        </pc:spChg>
        <pc:spChg chg="del">
          <ac:chgData name="Sun, Kexuan" userId="57e2ebdf-8035-4ff1-95a5-bb6693fd475a" providerId="ADAL" clId="{882D406D-730F-4AF2-9393-1D5AA303EFFD}" dt="2025-03-27T22:04:21.882" v="1137" actId="478"/>
          <ac:spMkLst>
            <pc:docMk/>
            <pc:sldMk cId="1385682466" sldId="2147483096"/>
            <ac:spMk id="65" creationId="{19243ECC-AA5D-217E-FE6A-3BFE631E9BD1}"/>
          </ac:spMkLst>
        </pc:spChg>
        <pc:spChg chg="del">
          <ac:chgData name="Sun, Kexuan" userId="57e2ebdf-8035-4ff1-95a5-bb6693fd475a" providerId="ADAL" clId="{882D406D-730F-4AF2-9393-1D5AA303EFFD}" dt="2025-03-27T22:04:38.222" v="1150" actId="478"/>
          <ac:spMkLst>
            <pc:docMk/>
            <pc:sldMk cId="1385682466" sldId="2147483096"/>
            <ac:spMk id="66" creationId="{8E1211F2-290E-C62D-BA20-1836ABF09A21}"/>
          </ac:spMkLst>
        </pc:spChg>
        <pc:spChg chg="del">
          <ac:chgData name="Sun, Kexuan" userId="57e2ebdf-8035-4ff1-95a5-bb6693fd475a" providerId="ADAL" clId="{882D406D-730F-4AF2-9393-1D5AA303EFFD}" dt="2025-03-27T22:04:39.502" v="1151" actId="478"/>
          <ac:spMkLst>
            <pc:docMk/>
            <pc:sldMk cId="1385682466" sldId="2147483096"/>
            <ac:spMk id="67" creationId="{14867C64-6C39-8848-52C0-168B94B95324}"/>
          </ac:spMkLst>
        </pc:spChg>
        <pc:spChg chg="del">
          <ac:chgData name="Sun, Kexuan" userId="57e2ebdf-8035-4ff1-95a5-bb6693fd475a" providerId="ADAL" clId="{882D406D-730F-4AF2-9393-1D5AA303EFFD}" dt="2025-03-27T22:04:23.607" v="1139" actId="478"/>
          <ac:spMkLst>
            <pc:docMk/>
            <pc:sldMk cId="1385682466" sldId="2147483096"/>
            <ac:spMk id="68" creationId="{45CA50EC-A39E-76FA-B3D8-E7B20D0DF0D1}"/>
          </ac:spMkLst>
        </pc:spChg>
        <pc:grpChg chg="mod">
          <ac:chgData name="Sun, Kexuan" userId="57e2ebdf-8035-4ff1-95a5-bb6693fd475a" providerId="ADAL" clId="{882D406D-730F-4AF2-9393-1D5AA303EFFD}" dt="2025-03-27T22:04:52.364" v="1156" actId="571"/>
          <ac:grpSpMkLst>
            <pc:docMk/>
            <pc:sldMk cId="1385682466" sldId="2147483096"/>
            <ac:grpSpMk id="4" creationId="{91483B6D-26C6-D74A-AC34-13B2CBDA1685}"/>
          </ac:grpSpMkLst>
        </pc:grpChg>
        <pc:grpChg chg="mod">
          <ac:chgData name="Sun, Kexuan" userId="57e2ebdf-8035-4ff1-95a5-bb6693fd475a" providerId="ADAL" clId="{882D406D-730F-4AF2-9393-1D5AA303EFFD}" dt="2025-03-27T22:04:52.364" v="1156" actId="571"/>
          <ac:grpSpMkLst>
            <pc:docMk/>
            <pc:sldMk cId="1385682466" sldId="2147483096"/>
            <ac:grpSpMk id="5" creationId="{95A511D3-81FE-D932-CF74-435C9C73656F}"/>
          </ac:grpSpMkLst>
        </pc:grpChg>
        <pc:grpChg chg="mod">
          <ac:chgData name="Sun, Kexuan" userId="57e2ebdf-8035-4ff1-95a5-bb6693fd475a" providerId="ADAL" clId="{882D406D-730F-4AF2-9393-1D5AA303EFFD}" dt="2025-03-27T22:04:52.364" v="1156" actId="571"/>
          <ac:grpSpMkLst>
            <pc:docMk/>
            <pc:sldMk cId="1385682466" sldId="2147483096"/>
            <ac:grpSpMk id="7" creationId="{CB934584-6AB0-5A13-5BE5-26CCAE46D8B7}"/>
          </ac:grpSpMkLst>
        </pc:grpChg>
        <pc:grpChg chg="mod">
          <ac:chgData name="Sun, Kexuan" userId="57e2ebdf-8035-4ff1-95a5-bb6693fd475a" providerId="ADAL" clId="{882D406D-730F-4AF2-9393-1D5AA303EFFD}" dt="2025-03-27T22:04:52.364" v="1156" actId="571"/>
          <ac:grpSpMkLst>
            <pc:docMk/>
            <pc:sldMk cId="1385682466" sldId="2147483096"/>
            <ac:grpSpMk id="8" creationId="{E3E0681A-614A-3F00-3A5F-3BE0955C9FAF}"/>
          </ac:grpSpMkLst>
        </pc:grpChg>
        <pc:picChg chg="mod">
          <ac:chgData name="Sun, Kexuan" userId="57e2ebdf-8035-4ff1-95a5-bb6693fd475a" providerId="ADAL" clId="{882D406D-730F-4AF2-9393-1D5AA303EFFD}" dt="2025-03-27T22:04:52.364" v="1156" actId="571"/>
          <ac:picMkLst>
            <pc:docMk/>
            <pc:sldMk cId="1385682466" sldId="2147483096"/>
            <ac:picMk id="19" creationId="{16A66770-2211-ECBB-300B-A6908C6C5AC0}"/>
          </ac:picMkLst>
        </pc:picChg>
        <pc:cxnChg chg="mod">
          <ac:chgData name="Sun, Kexuan" userId="57e2ebdf-8035-4ff1-95a5-bb6693fd475a" providerId="ADAL" clId="{882D406D-730F-4AF2-9393-1D5AA303EFFD}" dt="2025-03-27T22:04:52.364" v="1156" actId="571"/>
          <ac:cxnSpMkLst>
            <pc:docMk/>
            <pc:sldMk cId="1385682466" sldId="2147483096"/>
            <ac:cxnSpMk id="32" creationId="{844ADE4D-23D3-781C-DD93-3AEE3F8927B2}"/>
          </ac:cxnSpMkLst>
        </pc:cxnChg>
        <pc:cxnChg chg="mod">
          <ac:chgData name="Sun, Kexuan" userId="57e2ebdf-8035-4ff1-95a5-bb6693fd475a" providerId="ADAL" clId="{882D406D-730F-4AF2-9393-1D5AA303EFFD}" dt="2025-03-27T22:04:52.364" v="1156" actId="571"/>
          <ac:cxnSpMkLst>
            <pc:docMk/>
            <pc:sldMk cId="1385682466" sldId="2147483096"/>
            <ac:cxnSpMk id="33" creationId="{13EA5BAA-B9EA-0073-F069-8BAEFCAAE148}"/>
          </ac:cxnSpMkLst>
        </pc:cxnChg>
        <pc:cxnChg chg="mod">
          <ac:chgData name="Sun, Kexuan" userId="57e2ebdf-8035-4ff1-95a5-bb6693fd475a" providerId="ADAL" clId="{882D406D-730F-4AF2-9393-1D5AA303EFFD}" dt="2025-03-27T22:04:52.364" v="1156" actId="571"/>
          <ac:cxnSpMkLst>
            <pc:docMk/>
            <pc:sldMk cId="1385682466" sldId="2147483096"/>
            <ac:cxnSpMk id="37" creationId="{6A87E316-B50F-7BF8-DE51-5601F974FB6C}"/>
          </ac:cxnSpMkLst>
        </pc:cxnChg>
      </pc:sldChg>
      <pc:sldChg chg="new del">
        <pc:chgData name="Sun, Kexuan" userId="57e2ebdf-8035-4ff1-95a5-bb6693fd475a" providerId="ADAL" clId="{882D406D-730F-4AF2-9393-1D5AA303EFFD}" dt="2025-03-27T22:15:49.612" v="1354" actId="47"/>
        <pc:sldMkLst>
          <pc:docMk/>
          <pc:sldMk cId="2779828597" sldId="2147483097"/>
        </pc:sldMkLst>
      </pc:sldChg>
      <pc:sldChg chg="addSp delSp modSp new mod ord">
        <pc:chgData name="Sun, Kexuan" userId="57e2ebdf-8035-4ff1-95a5-bb6693fd475a" providerId="ADAL" clId="{882D406D-730F-4AF2-9393-1D5AA303EFFD}" dt="2025-03-28T18:53:36.090" v="3966" actId="20577"/>
        <pc:sldMkLst>
          <pc:docMk/>
          <pc:sldMk cId="3379327023" sldId="2147483097"/>
        </pc:sldMkLst>
        <pc:spChg chg="mod">
          <ac:chgData name="Sun, Kexuan" userId="57e2ebdf-8035-4ff1-95a5-bb6693fd475a" providerId="ADAL" clId="{882D406D-730F-4AF2-9393-1D5AA303EFFD}" dt="2025-03-28T14:41:37.381" v="2658" actId="1076"/>
          <ac:spMkLst>
            <pc:docMk/>
            <pc:sldMk cId="3379327023" sldId="2147483097"/>
            <ac:spMk id="2" creationId="{11AAE4FF-4734-7D90-20F8-885E40B5BC7F}"/>
          </ac:spMkLst>
        </pc:spChg>
        <pc:spChg chg="del">
          <ac:chgData name="Sun, Kexuan" userId="57e2ebdf-8035-4ff1-95a5-bb6693fd475a" providerId="ADAL" clId="{882D406D-730F-4AF2-9393-1D5AA303EFFD}" dt="2025-03-27T22:17:05.957" v="1362" actId="478"/>
          <ac:spMkLst>
            <pc:docMk/>
            <pc:sldMk cId="3379327023" sldId="2147483097"/>
            <ac:spMk id="3" creationId="{1F8EE156-3C0F-4532-5DD9-3A2948E10A02}"/>
          </ac:spMkLst>
        </pc:spChg>
        <pc:spChg chg="add mod">
          <ac:chgData name="Sun, Kexuan" userId="57e2ebdf-8035-4ff1-95a5-bb6693fd475a" providerId="ADAL" clId="{882D406D-730F-4AF2-9393-1D5AA303EFFD}" dt="2025-03-27T22:17:04.225" v="1361"/>
          <ac:spMkLst>
            <pc:docMk/>
            <pc:sldMk cId="3379327023" sldId="2147483097"/>
            <ac:spMk id="4" creationId="{05E0292D-21AC-36C2-683B-FBC0C38A3B61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" creationId="{AD2D92AB-BDDD-3BBD-E166-348A60E4FF77}"/>
          </ac:spMkLst>
        </pc:spChg>
        <pc:spChg chg="add mod">
          <ac:chgData name="Sun, Kexuan" userId="57e2ebdf-8035-4ff1-95a5-bb6693fd475a" providerId="ADAL" clId="{882D406D-730F-4AF2-9393-1D5AA303EFFD}" dt="2025-03-28T18:52:22.860" v="3904" actId="1076"/>
          <ac:spMkLst>
            <pc:docMk/>
            <pc:sldMk cId="3379327023" sldId="2147483097"/>
            <ac:spMk id="6" creationId="{5328FBA5-9603-4D21-FDA4-09A9C9308B75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7" creationId="{CC0C3867-9B37-55C8-4BA2-774FD5A20440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8" creationId="{711D5718-3F8D-970E-2D67-5CC62A4EAE81}"/>
          </ac:spMkLst>
        </pc:spChg>
        <pc:spChg chg="add del mod">
          <ac:chgData name="Sun, Kexuan" userId="57e2ebdf-8035-4ff1-95a5-bb6693fd475a" providerId="ADAL" clId="{882D406D-730F-4AF2-9393-1D5AA303EFFD}" dt="2025-03-27T22:28:25.078" v="1754" actId="478"/>
          <ac:spMkLst>
            <pc:docMk/>
            <pc:sldMk cId="3379327023" sldId="2147483097"/>
            <ac:spMk id="9" creationId="{18FA2AE2-2DF0-7DB0-4791-126C93984A5F}"/>
          </ac:spMkLst>
        </pc:spChg>
        <pc:spChg chg="add mod">
          <ac:chgData name="Sun, Kexuan" userId="57e2ebdf-8035-4ff1-95a5-bb6693fd475a" providerId="ADAL" clId="{882D406D-730F-4AF2-9393-1D5AA303EFFD}" dt="2025-03-28T14:46:08.419" v="2696" actId="571"/>
          <ac:spMkLst>
            <pc:docMk/>
            <pc:sldMk cId="3379327023" sldId="2147483097"/>
            <ac:spMk id="10" creationId="{09E2A062-3573-FEB4-4300-57C953117E15}"/>
          </ac:spMkLst>
        </pc:spChg>
        <pc:spChg chg="add del mod">
          <ac:chgData name="Sun, Kexuan" userId="57e2ebdf-8035-4ff1-95a5-bb6693fd475a" providerId="ADAL" clId="{882D406D-730F-4AF2-9393-1D5AA303EFFD}" dt="2025-03-27T22:28:25.078" v="1754" actId="478"/>
          <ac:spMkLst>
            <pc:docMk/>
            <pc:sldMk cId="3379327023" sldId="2147483097"/>
            <ac:spMk id="10" creationId="{B3E1FDDB-2841-9274-0C39-14A88348C1C9}"/>
          </ac:spMkLst>
        </pc:spChg>
        <pc:spChg chg="add mod">
          <ac:chgData name="Sun, Kexuan" userId="57e2ebdf-8035-4ff1-95a5-bb6693fd475a" providerId="ADAL" clId="{882D406D-730F-4AF2-9393-1D5AA303EFFD}" dt="2025-03-28T18:49:45.044" v="3730" actId="14100"/>
          <ac:spMkLst>
            <pc:docMk/>
            <pc:sldMk cId="3379327023" sldId="2147483097"/>
            <ac:spMk id="11" creationId="{52204B90-3E82-BE7E-CECD-1CEB1D6ECDB8}"/>
          </ac:spMkLst>
        </pc:spChg>
        <pc:spChg chg="add del mod">
          <ac:chgData name="Sun, Kexuan" userId="57e2ebdf-8035-4ff1-95a5-bb6693fd475a" providerId="ADAL" clId="{882D406D-730F-4AF2-9393-1D5AA303EFFD}" dt="2025-03-27T22:18:07.139" v="1394" actId="478"/>
          <ac:spMkLst>
            <pc:docMk/>
            <pc:sldMk cId="3379327023" sldId="2147483097"/>
            <ac:spMk id="11" creationId="{8468499D-12C7-C193-A1DF-58E7EB8E8851}"/>
          </ac:spMkLst>
        </pc:spChg>
        <pc:spChg chg="add mod">
          <ac:chgData name="Sun, Kexuan" userId="57e2ebdf-8035-4ff1-95a5-bb6693fd475a" providerId="ADAL" clId="{882D406D-730F-4AF2-9393-1D5AA303EFFD}" dt="2025-03-28T18:49:26.703" v="3729" actId="1076"/>
          <ac:spMkLst>
            <pc:docMk/>
            <pc:sldMk cId="3379327023" sldId="2147483097"/>
            <ac:spMk id="12" creationId="{695B30A1-9F4E-878B-5214-F7D0C622E3F5}"/>
          </ac:spMkLst>
        </pc:spChg>
        <pc:spChg chg="add del mod">
          <ac:chgData name="Sun, Kexuan" userId="57e2ebdf-8035-4ff1-95a5-bb6693fd475a" providerId="ADAL" clId="{882D406D-730F-4AF2-9393-1D5AA303EFFD}" dt="2025-03-27T22:18:07.139" v="1394" actId="478"/>
          <ac:spMkLst>
            <pc:docMk/>
            <pc:sldMk cId="3379327023" sldId="2147483097"/>
            <ac:spMk id="12" creationId="{8189F340-2054-2C65-CBD3-880EA2D806B9}"/>
          </ac:spMkLst>
        </pc:spChg>
        <pc:spChg chg="add mod">
          <ac:chgData name="Sun, Kexuan" userId="57e2ebdf-8035-4ff1-95a5-bb6693fd475a" providerId="ADAL" clId="{882D406D-730F-4AF2-9393-1D5AA303EFFD}" dt="2025-03-28T18:53:31.796" v="3963" actId="20577"/>
          <ac:spMkLst>
            <pc:docMk/>
            <pc:sldMk cId="3379327023" sldId="2147483097"/>
            <ac:spMk id="13" creationId="{D6821F56-1A92-3647-D347-24D3AB166220}"/>
          </ac:spMkLst>
        </pc:spChg>
        <pc:spChg chg="add mod">
          <ac:chgData name="Sun, Kexuan" userId="57e2ebdf-8035-4ff1-95a5-bb6693fd475a" providerId="ADAL" clId="{882D406D-730F-4AF2-9393-1D5AA303EFFD}" dt="2025-03-28T18:53:36.090" v="3966" actId="20577"/>
          <ac:spMkLst>
            <pc:docMk/>
            <pc:sldMk cId="3379327023" sldId="2147483097"/>
            <ac:spMk id="14" creationId="{81150B6B-A0F8-25C0-E98F-0982CB28A11B}"/>
          </ac:spMkLst>
        </pc:spChg>
        <pc:spChg chg="add mod">
          <ac:chgData name="Sun, Kexuan" userId="57e2ebdf-8035-4ff1-95a5-bb6693fd475a" providerId="ADAL" clId="{882D406D-730F-4AF2-9393-1D5AA303EFFD}" dt="2025-03-27T22:18:37.200" v="1403" actId="571"/>
          <ac:spMkLst>
            <pc:docMk/>
            <pc:sldMk cId="3379327023" sldId="2147483097"/>
            <ac:spMk id="17" creationId="{569CE38C-9215-80C9-280C-D2E2B5ADCD45}"/>
          </ac:spMkLst>
        </pc:spChg>
        <pc:spChg chg="add mod">
          <ac:chgData name="Sun, Kexuan" userId="57e2ebdf-8035-4ff1-95a5-bb6693fd475a" providerId="ADAL" clId="{882D406D-730F-4AF2-9393-1D5AA303EFFD}" dt="2025-03-27T22:41:51.880" v="2177" actId="207"/>
          <ac:spMkLst>
            <pc:docMk/>
            <pc:sldMk cId="3379327023" sldId="2147483097"/>
            <ac:spMk id="18" creationId="{09AE6067-EB0F-4BFE-25B2-B44A0DA185A1}"/>
          </ac:spMkLst>
        </pc:spChg>
        <pc:spChg chg="add mod or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19" creationId="{449D0515-3512-4247-BEB3-46DE45C74141}"/>
          </ac:spMkLst>
        </pc:spChg>
        <pc:spChg chg="add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20" creationId="{B5C8635D-277F-B9E8-66EF-4FB56832F713}"/>
          </ac:spMkLst>
        </pc:spChg>
        <pc:spChg chg="add mod">
          <ac:chgData name="Sun, Kexuan" userId="57e2ebdf-8035-4ff1-95a5-bb6693fd475a" providerId="ADAL" clId="{882D406D-730F-4AF2-9393-1D5AA303EFFD}" dt="2025-03-27T22:45:24.494" v="2309" actId="1076"/>
          <ac:spMkLst>
            <pc:docMk/>
            <pc:sldMk cId="3379327023" sldId="2147483097"/>
            <ac:spMk id="22" creationId="{362BBAE9-34E2-1835-34F5-A437FA1BACFF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27" creationId="{B2AB6F1D-0A1C-DE9A-D686-0CBEDC8CBCF5}"/>
          </ac:spMkLst>
        </pc:spChg>
        <pc:spChg chg="add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31" creationId="{E0A908C3-3492-6D3F-64A2-CE9D58D75E9F}"/>
          </ac:spMkLst>
        </pc:spChg>
        <pc:spChg chg="add mod">
          <ac:chgData name="Sun, Kexuan" userId="57e2ebdf-8035-4ff1-95a5-bb6693fd475a" providerId="ADAL" clId="{882D406D-730F-4AF2-9393-1D5AA303EFFD}" dt="2025-03-27T22:19:38.132" v="1450" actId="571"/>
          <ac:spMkLst>
            <pc:docMk/>
            <pc:sldMk cId="3379327023" sldId="2147483097"/>
            <ac:spMk id="33" creationId="{DA0FECFA-5D47-7C05-EA1A-752C7D26A09B}"/>
          </ac:spMkLst>
        </pc:spChg>
        <pc:spChg chg="add mod or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38" creationId="{D09418B2-E4B1-4AC5-966E-6AF26E8FA527}"/>
          </ac:spMkLst>
        </pc:spChg>
        <pc:spChg chg="add del mod ord">
          <ac:chgData name="Sun, Kexuan" userId="57e2ebdf-8035-4ff1-95a5-bb6693fd475a" providerId="ADAL" clId="{882D406D-730F-4AF2-9393-1D5AA303EFFD}" dt="2025-03-27T22:28:42.719" v="1757" actId="478"/>
          <ac:spMkLst>
            <pc:docMk/>
            <pc:sldMk cId="3379327023" sldId="2147483097"/>
            <ac:spMk id="39" creationId="{3A8928DD-4C0A-8EEB-35C5-30100EF1D361}"/>
          </ac:spMkLst>
        </pc:spChg>
        <pc:spChg chg="add del mod ord">
          <ac:chgData name="Sun, Kexuan" userId="57e2ebdf-8035-4ff1-95a5-bb6693fd475a" providerId="ADAL" clId="{882D406D-730F-4AF2-9393-1D5AA303EFFD}" dt="2025-03-27T22:28:42.719" v="1757" actId="478"/>
          <ac:spMkLst>
            <pc:docMk/>
            <pc:sldMk cId="3379327023" sldId="2147483097"/>
            <ac:spMk id="43" creationId="{5E31C97F-B0A6-7420-D04E-614A99DCB6E9}"/>
          </ac:spMkLst>
        </pc:spChg>
        <pc:spChg chg="add del mod">
          <ac:chgData name="Sun, Kexuan" userId="57e2ebdf-8035-4ff1-95a5-bb6693fd475a" providerId="ADAL" clId="{882D406D-730F-4AF2-9393-1D5AA303EFFD}" dt="2025-03-27T22:28:01.698" v="1746" actId="478"/>
          <ac:spMkLst>
            <pc:docMk/>
            <pc:sldMk cId="3379327023" sldId="2147483097"/>
            <ac:spMk id="50" creationId="{23929E17-FC84-3D3B-1F9A-F2ECE74C7504}"/>
          </ac:spMkLst>
        </pc:spChg>
        <pc:spChg chg="add del mod">
          <ac:chgData name="Sun, Kexuan" userId="57e2ebdf-8035-4ff1-95a5-bb6693fd475a" providerId="ADAL" clId="{882D406D-730F-4AF2-9393-1D5AA303EFFD}" dt="2025-03-27T22:28:00.711" v="1745" actId="478"/>
          <ac:spMkLst>
            <pc:docMk/>
            <pc:sldMk cId="3379327023" sldId="2147483097"/>
            <ac:spMk id="51" creationId="{2DB0BDBF-D3DA-59CD-BF14-82B204B2CBFA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2" creationId="{E508E0AB-FC33-B79D-C808-F48EDA06E978}"/>
          </ac:spMkLst>
        </pc:spChg>
        <pc:spChg chg="add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53" creationId="{AB6566F7-AF11-5AAD-EBEE-840665F2FCE1}"/>
          </ac:spMkLst>
        </pc:spChg>
        <pc:spChg chg="add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54" creationId="{E94A8110-865F-0B0C-5FE9-1AAE09B98A85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5" creationId="{5AFA0B4A-81A8-94D4-0359-50BDB5FA72C2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6" creationId="{D480A79A-513B-6831-C6EB-D3AE9A76F738}"/>
          </ac:spMkLst>
        </pc:spChg>
        <pc:spChg chg="add mod">
          <ac:chgData name="Sun, Kexuan" userId="57e2ebdf-8035-4ff1-95a5-bb6693fd475a" providerId="ADAL" clId="{882D406D-730F-4AF2-9393-1D5AA303EFFD}" dt="2025-03-28T18:52:34.824" v="3905" actId="122"/>
          <ac:spMkLst>
            <pc:docMk/>
            <pc:sldMk cId="3379327023" sldId="2147483097"/>
            <ac:spMk id="57" creationId="{825BB7AB-BFC6-7233-9810-D59CCA9B53E3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8" creationId="{CB1F34B6-34FF-7AF5-3AFF-470134616B0C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59" creationId="{299750F2-C1E5-BDD3-A1E7-96AF258E5EB4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60" creationId="{A33EC750-B6BC-37FD-9F5D-254B6D0413AF}"/>
          </ac:spMkLst>
        </pc:spChg>
        <pc:spChg chg="add mod">
          <ac:chgData name="Sun, Kexuan" userId="57e2ebdf-8035-4ff1-95a5-bb6693fd475a" providerId="ADAL" clId="{882D406D-730F-4AF2-9393-1D5AA303EFFD}" dt="2025-03-27T22:40:07.636" v="2093" actId="113"/>
          <ac:spMkLst>
            <pc:docMk/>
            <pc:sldMk cId="3379327023" sldId="2147483097"/>
            <ac:spMk id="61" creationId="{0DD40CB3-A0BE-0ABE-790B-A94C1BE0184D}"/>
          </ac:spMkLst>
        </pc:spChg>
        <pc:spChg chg="add mod">
          <ac:chgData name="Sun, Kexuan" userId="57e2ebdf-8035-4ff1-95a5-bb6693fd475a" providerId="ADAL" clId="{882D406D-730F-4AF2-9393-1D5AA303EFFD}" dt="2025-03-28T14:46:07.214" v="2695" actId="1076"/>
          <ac:spMkLst>
            <pc:docMk/>
            <pc:sldMk cId="3379327023" sldId="2147483097"/>
            <ac:spMk id="63" creationId="{15749B42-69A3-5719-51BF-33D5DB397EFD}"/>
          </ac:spMkLst>
        </pc:spChg>
        <pc:spChg chg="add del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64" creationId="{539F46C2-8A91-9AFC-64BD-630A5F98A0E1}"/>
          </ac:spMkLst>
        </pc:spChg>
        <pc:spChg chg="add mod">
          <ac:chgData name="Sun, Kexuan" userId="57e2ebdf-8035-4ff1-95a5-bb6693fd475a" providerId="ADAL" clId="{882D406D-730F-4AF2-9393-1D5AA303EFFD}" dt="2025-03-27T22:30:28.451" v="1846" actId="404"/>
          <ac:spMkLst>
            <pc:docMk/>
            <pc:sldMk cId="3379327023" sldId="2147483097"/>
            <ac:spMk id="66" creationId="{A68B8F34-5404-0F5E-EE66-AF390978605B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67" creationId="{22370FE7-7393-379D-6EF5-A965E7EDB9B3}"/>
          </ac:spMkLst>
        </pc:spChg>
        <pc:spChg chg="add mod">
          <ac:chgData name="Sun, Kexuan" userId="57e2ebdf-8035-4ff1-95a5-bb6693fd475a" providerId="ADAL" clId="{882D406D-730F-4AF2-9393-1D5AA303EFFD}" dt="2025-03-28T18:52:42.319" v="3911" actId="20577"/>
          <ac:spMkLst>
            <pc:docMk/>
            <pc:sldMk cId="3379327023" sldId="2147483097"/>
            <ac:spMk id="69" creationId="{326C1992-8F8E-63EA-0236-44FD3A7111A6}"/>
          </ac:spMkLst>
        </pc:spChg>
        <pc:spChg chg="add del mod">
          <ac:chgData name="Sun, Kexuan" userId="57e2ebdf-8035-4ff1-95a5-bb6693fd475a" providerId="ADAL" clId="{882D406D-730F-4AF2-9393-1D5AA303EFFD}" dt="2025-03-27T22:27:56.375" v="1743" actId="478"/>
          <ac:spMkLst>
            <pc:docMk/>
            <pc:sldMk cId="3379327023" sldId="2147483097"/>
            <ac:spMk id="71" creationId="{DA361A39-E117-1AB5-88F5-CFEA7138F3E6}"/>
          </ac:spMkLst>
        </pc:spChg>
        <pc:spChg chg="add del mod">
          <ac:chgData name="Sun, Kexuan" userId="57e2ebdf-8035-4ff1-95a5-bb6693fd475a" providerId="ADAL" clId="{882D406D-730F-4AF2-9393-1D5AA303EFFD}" dt="2025-03-27T22:27:59.371" v="1744" actId="478"/>
          <ac:spMkLst>
            <pc:docMk/>
            <pc:sldMk cId="3379327023" sldId="2147483097"/>
            <ac:spMk id="72" creationId="{FECE17DC-52CA-A312-F53E-1E706761AB8A}"/>
          </ac:spMkLst>
        </pc:spChg>
        <pc:spChg chg="add mod">
          <ac:chgData name="Sun, Kexuan" userId="57e2ebdf-8035-4ff1-95a5-bb6693fd475a" providerId="ADAL" clId="{882D406D-730F-4AF2-9393-1D5AA303EFFD}" dt="2025-03-27T22:30:27.730" v="1845" actId="404"/>
          <ac:spMkLst>
            <pc:docMk/>
            <pc:sldMk cId="3379327023" sldId="2147483097"/>
            <ac:spMk id="74" creationId="{87A63659-CCF4-5D9A-959C-10B213C1C214}"/>
          </ac:spMkLst>
        </pc:spChg>
        <pc:spChg chg="add mod">
          <ac:chgData name="Sun, Kexuan" userId="57e2ebdf-8035-4ff1-95a5-bb6693fd475a" providerId="ADAL" clId="{882D406D-730F-4AF2-9393-1D5AA303EFFD}" dt="2025-03-27T22:40:08.984" v="2094" actId="113"/>
          <ac:spMkLst>
            <pc:docMk/>
            <pc:sldMk cId="3379327023" sldId="2147483097"/>
            <ac:spMk id="75" creationId="{D478B9B0-D202-DF5F-2901-4A876B02C743}"/>
          </ac:spMkLst>
        </pc:spChg>
        <pc:spChg chg="add mod">
          <ac:chgData name="Sun, Kexuan" userId="57e2ebdf-8035-4ff1-95a5-bb6693fd475a" providerId="ADAL" clId="{882D406D-730F-4AF2-9393-1D5AA303EFFD}" dt="2025-03-27T22:31:11.885" v="1873" actId="14100"/>
          <ac:spMkLst>
            <pc:docMk/>
            <pc:sldMk cId="3379327023" sldId="2147483097"/>
            <ac:spMk id="95" creationId="{BDC3386A-46FD-2D21-2189-301AA2EFD0A0}"/>
          </ac:spMkLst>
        </pc:spChg>
        <pc:spChg chg="add del mod">
          <ac:chgData name="Sun, Kexuan" userId="57e2ebdf-8035-4ff1-95a5-bb6693fd475a" providerId="ADAL" clId="{882D406D-730F-4AF2-9393-1D5AA303EFFD}" dt="2025-03-28T14:46:30.603" v="2713" actId="20577"/>
          <ac:spMkLst>
            <pc:docMk/>
            <pc:sldMk cId="3379327023" sldId="2147483097"/>
            <ac:spMk id="103" creationId="{63F793CE-C68C-82D1-7978-902FFFB640A2}"/>
          </ac:spMkLst>
        </pc:spChg>
        <pc:spChg chg="add mod">
          <ac:chgData name="Sun, Kexuan" userId="57e2ebdf-8035-4ff1-95a5-bb6693fd475a" providerId="ADAL" clId="{882D406D-730F-4AF2-9393-1D5AA303EFFD}" dt="2025-03-27T22:31:14.328" v="1874" actId="571"/>
          <ac:spMkLst>
            <pc:docMk/>
            <pc:sldMk cId="3379327023" sldId="2147483097"/>
            <ac:spMk id="104" creationId="{7511DBA9-D5E2-A203-A368-B17BA495053C}"/>
          </ac:spMkLst>
        </pc:spChg>
        <pc:spChg chg="add mod">
          <ac:chgData name="Sun, Kexuan" userId="57e2ebdf-8035-4ff1-95a5-bb6693fd475a" providerId="ADAL" clId="{882D406D-730F-4AF2-9393-1D5AA303EFFD}" dt="2025-03-27T22:32:05.847" v="1958" actId="207"/>
          <ac:spMkLst>
            <pc:docMk/>
            <pc:sldMk cId="3379327023" sldId="2147483097"/>
            <ac:spMk id="105" creationId="{C0562B2D-CB14-5205-266D-86BB168FBEC4}"/>
          </ac:spMkLst>
        </pc:spChg>
        <pc:spChg chg="add mod">
          <ac:chgData name="Sun, Kexuan" userId="57e2ebdf-8035-4ff1-95a5-bb6693fd475a" providerId="ADAL" clId="{882D406D-730F-4AF2-9393-1D5AA303EFFD}" dt="2025-03-27T22:32:10.849" v="1961" actId="1076"/>
          <ac:spMkLst>
            <pc:docMk/>
            <pc:sldMk cId="3379327023" sldId="2147483097"/>
            <ac:spMk id="106" creationId="{6BFADAA2-CF8A-C737-4879-B2A89E2A891C}"/>
          </ac:spMkLst>
        </pc:spChg>
        <pc:spChg chg="add del mod">
          <ac:chgData name="Sun, Kexuan" userId="57e2ebdf-8035-4ff1-95a5-bb6693fd475a" providerId="ADAL" clId="{882D406D-730F-4AF2-9393-1D5AA303EFFD}" dt="2025-03-27T22:58:25.597" v="2453" actId="478"/>
          <ac:spMkLst>
            <pc:docMk/>
            <pc:sldMk cId="3379327023" sldId="2147483097"/>
            <ac:spMk id="110" creationId="{02B21060-222E-327F-8DCF-A0491DF4CCDD}"/>
          </ac:spMkLst>
        </pc:spChg>
        <pc:spChg chg="add del mod">
          <ac:chgData name="Sun, Kexuan" userId="57e2ebdf-8035-4ff1-95a5-bb6693fd475a" providerId="ADAL" clId="{882D406D-730F-4AF2-9393-1D5AA303EFFD}" dt="2025-03-27T22:38:20.228" v="2073" actId="478"/>
          <ac:spMkLst>
            <pc:docMk/>
            <pc:sldMk cId="3379327023" sldId="2147483097"/>
            <ac:spMk id="111" creationId="{163667B9-2E44-BC94-2E96-1DF808A308AB}"/>
          </ac:spMkLst>
        </pc:spChg>
        <pc:spChg chg="add del mod">
          <ac:chgData name="Sun, Kexuan" userId="57e2ebdf-8035-4ff1-95a5-bb6693fd475a" providerId="ADAL" clId="{882D406D-730F-4AF2-9393-1D5AA303EFFD}" dt="2025-03-27T22:38:19.253" v="2072" actId="478"/>
          <ac:spMkLst>
            <pc:docMk/>
            <pc:sldMk cId="3379327023" sldId="2147483097"/>
            <ac:spMk id="112" creationId="{CCF91EEB-EFCB-74E0-7603-86A7E09D8A6B}"/>
          </ac:spMkLst>
        </pc:spChg>
        <pc:spChg chg="add mod">
          <ac:chgData name="Sun, Kexuan" userId="57e2ebdf-8035-4ff1-95a5-bb6693fd475a" providerId="ADAL" clId="{882D406D-730F-4AF2-9393-1D5AA303EFFD}" dt="2025-03-28T18:44:12.061" v="3232" actId="20577"/>
          <ac:spMkLst>
            <pc:docMk/>
            <pc:sldMk cId="3379327023" sldId="2147483097"/>
            <ac:spMk id="117" creationId="{40E42FF8-A5A1-CCAC-00AC-DF5026528C8B}"/>
          </ac:spMkLst>
        </pc:spChg>
        <pc:spChg chg="add mod">
          <ac:chgData name="Sun, Kexuan" userId="57e2ebdf-8035-4ff1-95a5-bb6693fd475a" providerId="ADAL" clId="{882D406D-730F-4AF2-9393-1D5AA303EFFD}" dt="2025-03-28T18:43:53.479" v="3221" actId="20577"/>
          <ac:spMkLst>
            <pc:docMk/>
            <pc:sldMk cId="3379327023" sldId="2147483097"/>
            <ac:spMk id="118" creationId="{F59EF2E8-3A4F-10AE-8895-E08BD7447B6E}"/>
          </ac:spMkLst>
        </pc:spChg>
        <pc:spChg chg="add mod">
          <ac:chgData name="Sun, Kexuan" userId="57e2ebdf-8035-4ff1-95a5-bb6693fd475a" providerId="ADAL" clId="{882D406D-730F-4AF2-9393-1D5AA303EFFD}" dt="2025-03-27T22:41:14.248" v="2168" actId="571"/>
          <ac:spMkLst>
            <pc:docMk/>
            <pc:sldMk cId="3379327023" sldId="2147483097"/>
            <ac:spMk id="121" creationId="{D4FD3346-2EA7-D572-2D4F-68392105588C}"/>
          </ac:spMkLst>
        </pc:spChg>
        <pc:spChg chg="add mod">
          <ac:chgData name="Sun, Kexuan" userId="57e2ebdf-8035-4ff1-95a5-bb6693fd475a" providerId="ADAL" clId="{882D406D-730F-4AF2-9393-1D5AA303EFFD}" dt="2025-03-27T22:44:31.665" v="2298" actId="1076"/>
          <ac:spMkLst>
            <pc:docMk/>
            <pc:sldMk cId="3379327023" sldId="2147483097"/>
            <ac:spMk id="134" creationId="{76A6AE4E-451B-6C52-36D2-DAF7BA8053BE}"/>
          </ac:spMkLst>
        </pc:spChg>
        <pc:spChg chg="add del mod">
          <ac:chgData name="Sun, Kexuan" userId="57e2ebdf-8035-4ff1-95a5-bb6693fd475a" providerId="ADAL" clId="{882D406D-730F-4AF2-9393-1D5AA303EFFD}" dt="2025-03-27T22:47:51.589" v="2316" actId="478"/>
          <ac:spMkLst>
            <pc:docMk/>
            <pc:sldMk cId="3379327023" sldId="2147483097"/>
            <ac:spMk id="138" creationId="{7CA95453-75A0-504A-3416-945870639DDE}"/>
          </ac:spMkLst>
        </pc:spChg>
        <pc:spChg chg="add del mod">
          <ac:chgData name="Sun, Kexuan" userId="57e2ebdf-8035-4ff1-95a5-bb6693fd475a" providerId="ADAL" clId="{882D406D-730F-4AF2-9393-1D5AA303EFFD}" dt="2025-03-27T22:47:51.589" v="2316" actId="478"/>
          <ac:spMkLst>
            <pc:docMk/>
            <pc:sldMk cId="3379327023" sldId="2147483097"/>
            <ac:spMk id="139" creationId="{AA8F8B3F-3BFF-F687-00BD-007B913666AD}"/>
          </ac:spMkLst>
        </pc:spChg>
        <pc:spChg chg="add del mod">
          <ac:chgData name="Sun, Kexuan" userId="57e2ebdf-8035-4ff1-95a5-bb6693fd475a" providerId="ADAL" clId="{882D406D-730F-4AF2-9393-1D5AA303EFFD}" dt="2025-03-28T14:41:42.012" v="2659" actId="478"/>
          <ac:spMkLst>
            <pc:docMk/>
            <pc:sldMk cId="3379327023" sldId="2147483097"/>
            <ac:spMk id="140" creationId="{A9108BBF-3BB6-9513-5FF1-648F4CF1520C}"/>
          </ac:spMkLst>
        </pc:spChg>
        <pc:spChg chg="add del mod">
          <ac:chgData name="Sun, Kexuan" userId="57e2ebdf-8035-4ff1-95a5-bb6693fd475a" providerId="ADAL" clId="{882D406D-730F-4AF2-9393-1D5AA303EFFD}" dt="2025-03-28T14:41:42.012" v="2659" actId="478"/>
          <ac:spMkLst>
            <pc:docMk/>
            <pc:sldMk cId="3379327023" sldId="2147483097"/>
            <ac:spMk id="141" creationId="{9A280AED-3C35-E98B-453A-8B6BE6F0F2A9}"/>
          </ac:spMkLst>
        </pc:spChg>
        <pc:cxnChg chg="add mod">
          <ac:chgData name="Sun, Kexuan" userId="57e2ebdf-8035-4ff1-95a5-bb6693fd475a" providerId="ADAL" clId="{882D406D-730F-4AF2-9393-1D5AA303EFFD}" dt="2025-03-28T18:48:18.023" v="3680" actId="1076"/>
          <ac:cxnSpMkLst>
            <pc:docMk/>
            <pc:sldMk cId="3379327023" sldId="2147483097"/>
            <ac:cxnSpMk id="3" creationId="{59F531A2-D3F9-2722-64BD-656FE87169EC}"/>
          </ac:cxnSpMkLst>
        </pc:cxnChg>
        <pc:cxnChg chg="add del mod">
          <ac:chgData name="Sun, Kexuan" userId="57e2ebdf-8035-4ff1-95a5-bb6693fd475a" providerId="ADAL" clId="{882D406D-730F-4AF2-9393-1D5AA303EFFD}" dt="2025-03-27T22:29:26.734" v="1771" actId="478"/>
          <ac:cxnSpMkLst>
            <pc:docMk/>
            <pc:sldMk cId="3379327023" sldId="2147483097"/>
            <ac:cxnSpMk id="14" creationId="{1154A38E-6EC0-8EFA-CD6F-4413340D01C6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21" creationId="{DAC1C4C9-CEA7-B5E7-8CC5-48FD634639CA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28" creationId="{D6D7DDDA-679E-F7AA-C348-DB4C20A5DC5D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40" creationId="{E31A0A43-88A3-9DCA-84D4-DA5B7798B28F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62" creationId="{5F65BE7A-C1F9-E8EA-3EB4-05815A140642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65" creationId="{6C4DA28F-9FCC-3392-3012-9F61E114C1CC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68" creationId="{A9A60F10-3EA5-C03F-C1A8-4DD2597B7BA4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70" creationId="{32365505-04E7-7EB6-4C39-F562240CC353}"/>
          </ac:cxnSpMkLst>
        </pc:cxnChg>
        <pc:cxnChg chg="add mod">
          <ac:chgData name="Sun, Kexuan" userId="57e2ebdf-8035-4ff1-95a5-bb6693fd475a" providerId="ADAL" clId="{882D406D-730F-4AF2-9393-1D5AA303EFFD}" dt="2025-03-27T22:30:27.730" v="1845" actId="404"/>
          <ac:cxnSpMkLst>
            <pc:docMk/>
            <pc:sldMk cId="3379327023" sldId="2147483097"/>
            <ac:cxnSpMk id="77" creationId="{F54BA0EF-D52F-BEA4-E9FC-A28839EC69A5}"/>
          </ac:cxnSpMkLst>
        </pc:cxnChg>
        <pc:cxnChg chg="add del mod">
          <ac:chgData name="Sun, Kexuan" userId="57e2ebdf-8035-4ff1-95a5-bb6693fd475a" providerId="ADAL" clId="{882D406D-730F-4AF2-9393-1D5AA303EFFD}" dt="2025-03-27T22:38:27.729" v="2075" actId="478"/>
          <ac:cxnSpMkLst>
            <pc:docMk/>
            <pc:sldMk cId="3379327023" sldId="2147483097"/>
            <ac:cxnSpMk id="94" creationId="{2C80DE99-42CF-5ECB-240A-7F6E7FB09BD7}"/>
          </ac:cxnSpMkLst>
        </pc:cxnChg>
        <pc:cxnChg chg="add mod">
          <ac:chgData name="Sun, Kexuan" userId="57e2ebdf-8035-4ff1-95a5-bb6693fd475a" providerId="ADAL" clId="{882D406D-730F-4AF2-9393-1D5AA303EFFD}" dt="2025-03-27T22:41:45.843" v="2176" actId="692"/>
          <ac:cxnSpMkLst>
            <pc:docMk/>
            <pc:sldMk cId="3379327023" sldId="2147483097"/>
            <ac:cxnSpMk id="102" creationId="{F14A619A-1E74-4E5E-B49B-810D35AC3DD3}"/>
          </ac:cxnSpMkLst>
        </pc:cxnChg>
        <pc:cxnChg chg="add del mod">
          <ac:chgData name="Sun, Kexuan" userId="57e2ebdf-8035-4ff1-95a5-bb6693fd475a" providerId="ADAL" clId="{882D406D-730F-4AF2-9393-1D5AA303EFFD}" dt="2025-03-27T22:58:24.689" v="2452" actId="478"/>
          <ac:cxnSpMkLst>
            <pc:docMk/>
            <pc:sldMk cId="3379327023" sldId="2147483097"/>
            <ac:cxnSpMk id="107" creationId="{3C2C6D7E-3421-1FDB-7AAB-FF91746113D6}"/>
          </ac:cxnSpMkLst>
        </pc:cxnChg>
        <pc:cxnChg chg="add del mod">
          <ac:chgData name="Sun, Kexuan" userId="57e2ebdf-8035-4ff1-95a5-bb6693fd475a" providerId="ADAL" clId="{882D406D-730F-4AF2-9393-1D5AA303EFFD}" dt="2025-03-28T18:49:09.223" v="3723" actId="1076"/>
          <ac:cxnSpMkLst>
            <pc:docMk/>
            <pc:sldMk cId="3379327023" sldId="2147483097"/>
            <ac:cxnSpMk id="114" creationId="{C63AA448-19D0-0CDC-0711-AD7C012A03C1}"/>
          </ac:cxnSpMkLst>
        </pc:cxnChg>
        <pc:cxnChg chg="add mod">
          <ac:chgData name="Sun, Kexuan" userId="57e2ebdf-8035-4ff1-95a5-bb6693fd475a" providerId="ADAL" clId="{882D406D-730F-4AF2-9393-1D5AA303EFFD}" dt="2025-03-27T22:38:41.501" v="2084" actId="571"/>
          <ac:cxnSpMkLst>
            <pc:docMk/>
            <pc:sldMk cId="3379327023" sldId="2147483097"/>
            <ac:cxnSpMk id="116" creationId="{BE3B13F6-02D1-D002-4C79-6EEE2388F436}"/>
          </ac:cxnSpMkLst>
        </pc:cxnChg>
        <pc:cxnChg chg="add del mod">
          <ac:chgData name="Sun, Kexuan" userId="57e2ebdf-8035-4ff1-95a5-bb6693fd475a" providerId="ADAL" clId="{882D406D-730F-4AF2-9393-1D5AA303EFFD}" dt="2025-03-28T14:45:34.280" v="2681" actId="478"/>
          <ac:cxnSpMkLst>
            <pc:docMk/>
            <pc:sldMk cId="3379327023" sldId="2147483097"/>
            <ac:cxnSpMk id="120" creationId="{4F0556E5-0358-72DB-3139-BB49A6A6153C}"/>
          </ac:cxnSpMkLst>
        </pc:cxnChg>
        <pc:cxnChg chg="add mod">
          <ac:chgData name="Sun, Kexuan" userId="57e2ebdf-8035-4ff1-95a5-bb6693fd475a" providerId="ADAL" clId="{882D406D-730F-4AF2-9393-1D5AA303EFFD}" dt="2025-03-27T22:41:14.248" v="2168" actId="571"/>
          <ac:cxnSpMkLst>
            <pc:docMk/>
            <pc:sldMk cId="3379327023" sldId="2147483097"/>
            <ac:cxnSpMk id="122" creationId="{A27C73F2-CB13-DE69-A7AC-3CF8EED5A4E4}"/>
          </ac:cxnSpMkLst>
        </pc:cxnChg>
        <pc:cxnChg chg="add mod">
          <ac:chgData name="Sun, Kexuan" userId="57e2ebdf-8035-4ff1-95a5-bb6693fd475a" providerId="ADAL" clId="{882D406D-730F-4AF2-9393-1D5AA303EFFD}" dt="2025-03-27T22:41:13.311" v="2167"/>
          <ac:cxnSpMkLst>
            <pc:docMk/>
            <pc:sldMk cId="3379327023" sldId="2147483097"/>
            <ac:cxnSpMk id="123" creationId="{A397AF35-3E38-3025-F1CD-D522FD9D4254}"/>
          </ac:cxnSpMkLst>
        </pc:cxnChg>
        <pc:cxnChg chg="add del mod">
          <ac:chgData name="Sun, Kexuan" userId="57e2ebdf-8035-4ff1-95a5-bb6693fd475a" providerId="ADAL" clId="{882D406D-730F-4AF2-9393-1D5AA303EFFD}" dt="2025-03-27T22:58:26.417" v="2454" actId="478"/>
          <ac:cxnSpMkLst>
            <pc:docMk/>
            <pc:sldMk cId="3379327023" sldId="2147483097"/>
            <ac:cxnSpMk id="124" creationId="{A9737327-B721-51D5-C08C-3141F86992D2}"/>
          </ac:cxnSpMkLst>
        </pc:cxnChg>
        <pc:cxnChg chg="add mod">
          <ac:chgData name="Sun, Kexuan" userId="57e2ebdf-8035-4ff1-95a5-bb6693fd475a" providerId="ADAL" clId="{882D406D-730F-4AF2-9393-1D5AA303EFFD}" dt="2025-03-27T22:42:59.772" v="2195" actId="14100"/>
          <ac:cxnSpMkLst>
            <pc:docMk/>
            <pc:sldMk cId="3379327023" sldId="2147483097"/>
            <ac:cxnSpMk id="127" creationId="{1B7900D8-AFA2-F56B-2CB7-2F12E4CC2D49}"/>
          </ac:cxnSpMkLst>
        </pc:cxnChg>
        <pc:cxnChg chg="add mod">
          <ac:chgData name="Sun, Kexuan" userId="57e2ebdf-8035-4ff1-95a5-bb6693fd475a" providerId="ADAL" clId="{882D406D-730F-4AF2-9393-1D5AA303EFFD}" dt="2025-03-27T22:45:24.494" v="2309" actId="1076"/>
          <ac:cxnSpMkLst>
            <pc:docMk/>
            <pc:sldMk cId="3379327023" sldId="2147483097"/>
            <ac:cxnSpMk id="135" creationId="{62170C9A-F31A-86C9-0EA7-B244E1F71158}"/>
          </ac:cxnSpMkLst>
        </pc:cxnChg>
      </pc:sldChg>
      <pc:sldMasterChg chg="addSldLayout delSldLayout">
        <pc:chgData name="Sun, Kexuan" userId="57e2ebdf-8035-4ff1-95a5-bb6693fd475a" providerId="ADAL" clId="{882D406D-730F-4AF2-9393-1D5AA303EFFD}" dt="2025-03-26T15:12:31.168" v="45" actId="47"/>
        <pc:sldMasterMkLst>
          <pc:docMk/>
          <pc:sldMasterMk cId="0" sldId="2147485146"/>
        </pc:sldMasterMkLst>
        <pc:sldLayoutChg chg="add del">
          <pc:chgData name="Sun, Kexuan" userId="57e2ebdf-8035-4ff1-95a5-bb6693fd475a" providerId="ADAL" clId="{882D406D-730F-4AF2-9393-1D5AA303EFFD}" dt="2025-03-26T15:12:31.168" v="45" actId="47"/>
          <pc:sldLayoutMkLst>
            <pc:docMk/>
            <pc:sldMasterMk cId="0" sldId="2147485146"/>
            <pc:sldLayoutMk cId="3346662222" sldId="2147485360"/>
          </pc:sldLayoutMkLst>
        </pc:sldLayoutChg>
        <pc:sldLayoutChg chg="del">
          <pc:chgData name="Sun, Kexuan" userId="57e2ebdf-8035-4ff1-95a5-bb6693fd475a" providerId="ADAL" clId="{882D406D-730F-4AF2-9393-1D5AA303EFFD}" dt="2025-03-26T15:12:31.168" v="45" actId="47"/>
          <pc:sldLayoutMkLst>
            <pc:docMk/>
            <pc:sldMasterMk cId="0" sldId="2147485146"/>
            <pc:sldLayoutMk cId="185071743" sldId="2147485361"/>
          </pc:sldLayoutMkLst>
        </pc:sldLayoutChg>
      </pc:sldMasterChg>
    </pc:docChg>
  </pc:docChgLst>
  <pc:docChgLst>
    <pc:chgData name="Bhangu, Manmeet | RSI" userId="S::manmeet.bhangu@rakuten.com::9bfd6f36-ab69-49ac-9a4d-b4c197e69d16" providerId="AD" clId="Web-{FC0B4291-3061-9D36-42A2-312ACBF10C73}"/>
    <pc:docChg chg="modSld">
      <pc:chgData name="Bhangu, Manmeet | RSI" userId="S::manmeet.bhangu@rakuten.com::9bfd6f36-ab69-49ac-9a4d-b4c197e69d16" providerId="AD" clId="Web-{FC0B4291-3061-9D36-42A2-312ACBF10C73}" dt="2025-02-10T10:20:17.092" v="35"/>
      <pc:docMkLst>
        <pc:docMk/>
      </pc:docMkLst>
      <pc:sldChg chg="modSp">
        <pc:chgData name="Bhangu, Manmeet | RSI" userId="S::manmeet.bhangu@rakuten.com::9bfd6f36-ab69-49ac-9a4d-b4c197e69d16" providerId="AD" clId="Web-{FC0B4291-3061-9D36-42A2-312ACBF10C73}" dt="2025-02-10T10:20:17.092" v="35"/>
        <pc:sldMkLst>
          <pc:docMk/>
          <pc:sldMk cId="0" sldId="365"/>
        </pc:sldMkLst>
        <pc:graphicFrameChg chg="mod modGraphic">
          <ac:chgData name="Bhangu, Manmeet | RSI" userId="S::manmeet.bhangu@rakuten.com::9bfd6f36-ab69-49ac-9a4d-b4c197e69d16" providerId="AD" clId="Web-{FC0B4291-3061-9D36-42A2-312ACBF10C73}" dt="2025-02-10T10:20:17.092" v="35"/>
          <ac:graphicFrameMkLst>
            <pc:docMk/>
            <pc:sldMk cId="0" sldId="365"/>
            <ac:graphicFrameMk id="6" creationId="{DD87488B-E827-50DA-21EE-9C39C3D7EEB3}"/>
          </ac:graphicFrameMkLst>
        </pc:graphicFrameChg>
      </pc:sldChg>
    </pc:docChg>
  </pc:docChgLst>
  <pc:docChgLst>
    <pc:chgData name="Bhangu, Manmeet | RSI" userId="9bfd6f36-ab69-49ac-9a4d-b4c197e69d16" providerId="ADAL" clId="{CB19F7D5-FF40-EF40-9B29-6692338D7417}"/>
    <pc:docChg chg="addSld delSld modSld sldOrd modMainMaster">
      <pc:chgData name="Bhangu, Manmeet | RSI" userId="9bfd6f36-ab69-49ac-9a4d-b4c197e69d16" providerId="ADAL" clId="{CB19F7D5-FF40-EF40-9B29-6692338D7417}" dt="2025-02-12T04:46:15.535" v="57"/>
      <pc:docMkLst>
        <pc:docMk/>
      </pc:docMkLst>
      <pc:sldChg chg="add">
        <pc:chgData name="Bhangu, Manmeet | RSI" userId="9bfd6f36-ab69-49ac-9a4d-b4c197e69d16" providerId="ADAL" clId="{CB19F7D5-FF40-EF40-9B29-6692338D7417}" dt="2025-02-10T10:11:56.626" v="0"/>
        <pc:sldMkLst>
          <pc:docMk/>
          <pc:sldMk cId="0" sldId="341"/>
        </pc:sldMkLst>
      </pc:sldChg>
      <pc:sldChg chg="del">
        <pc:chgData name="Bhangu, Manmeet | RSI" userId="9bfd6f36-ab69-49ac-9a4d-b4c197e69d16" providerId="ADAL" clId="{CB19F7D5-FF40-EF40-9B29-6692338D7417}" dt="2025-02-10T10:11:59.159" v="1" actId="2696"/>
        <pc:sldMkLst>
          <pc:docMk/>
          <pc:sldMk cId="0" sldId="362"/>
        </pc:sldMkLst>
      </pc:sldChg>
      <pc:sldChg chg="modSp add mod ord">
        <pc:chgData name="Bhangu, Manmeet | RSI" userId="9bfd6f36-ab69-49ac-9a4d-b4c197e69d16" providerId="ADAL" clId="{CB19F7D5-FF40-EF40-9B29-6692338D7417}" dt="2025-02-10T10:13:05.062" v="30" actId="20577"/>
        <pc:sldMkLst>
          <pc:docMk/>
          <pc:sldMk cId="0" sldId="365"/>
        </pc:sldMkLst>
        <pc:spChg chg="mod">
          <ac:chgData name="Bhangu, Manmeet | RSI" userId="9bfd6f36-ab69-49ac-9a4d-b4c197e69d16" providerId="ADAL" clId="{CB19F7D5-FF40-EF40-9B29-6692338D7417}" dt="2025-02-10T10:13:05.062" v="30" actId="20577"/>
          <ac:spMkLst>
            <pc:docMk/>
            <pc:sldMk cId="0" sldId="365"/>
            <ac:spMk id="8194" creationId="{3AFF4909-1900-46CD-87F7-AE296C59418F}"/>
          </ac:spMkLst>
        </pc:spChg>
      </pc:sldChg>
      <pc:sldChg chg="add">
        <pc:chgData name="Bhangu, Manmeet | RSI" userId="9bfd6f36-ab69-49ac-9a4d-b4c197e69d16" providerId="ADAL" clId="{CB19F7D5-FF40-EF40-9B29-6692338D7417}" dt="2025-02-10T10:14:05.610" v="56"/>
        <pc:sldMkLst>
          <pc:docMk/>
          <pc:sldMk cId="1163082779" sldId="2147478181"/>
        </pc:sldMkLst>
      </pc:sldChg>
      <pc:sldChg chg="add">
        <pc:chgData name="Bhangu, Manmeet | RSI" userId="9bfd6f36-ab69-49ac-9a4d-b4c197e69d16" providerId="ADAL" clId="{CB19F7D5-FF40-EF40-9B29-6692338D7417}" dt="2025-02-10T10:14:05.610" v="56"/>
        <pc:sldMkLst>
          <pc:docMk/>
          <pc:sldMk cId="4109399785" sldId="2147478188"/>
        </pc:sldMkLst>
      </pc:sldChg>
      <pc:sldChg chg="modSp mod">
        <pc:chgData name="Bhangu, Manmeet | RSI" userId="9bfd6f36-ab69-49ac-9a4d-b4c197e69d16" providerId="ADAL" clId="{CB19F7D5-FF40-EF40-9B29-6692338D7417}" dt="2025-02-10T10:13:40.619" v="55" actId="1076"/>
        <pc:sldMkLst>
          <pc:docMk/>
          <pc:sldMk cId="1028272912" sldId="2147483082"/>
        </pc:sldMkLst>
        <pc:spChg chg="mod">
          <ac:chgData name="Bhangu, Manmeet | RSI" userId="9bfd6f36-ab69-49ac-9a4d-b4c197e69d16" providerId="ADAL" clId="{CB19F7D5-FF40-EF40-9B29-6692338D7417}" dt="2025-02-10T10:13:40.619" v="55" actId="1076"/>
          <ac:spMkLst>
            <pc:docMk/>
            <pc:sldMk cId="1028272912" sldId="2147483082"/>
            <ac:spMk id="10242" creationId="{00000000-0000-0000-0000-000000000000}"/>
          </ac:spMkLst>
        </pc:spChg>
      </pc:sldChg>
      <pc:sldMasterChg chg="addSp modSp">
        <pc:chgData name="Bhangu, Manmeet | RSI" userId="9bfd6f36-ab69-49ac-9a4d-b4c197e69d16" providerId="ADAL" clId="{CB19F7D5-FF40-EF40-9B29-6692338D7417}" dt="2025-02-12T04:46:15.535" v="57"/>
        <pc:sldMasterMkLst>
          <pc:docMk/>
          <pc:sldMasterMk cId="0" sldId="2147485146"/>
        </pc:sldMasterMkLst>
        <pc:spChg chg="add mod">
          <ac:chgData name="Bhangu, Manmeet | RSI" userId="9bfd6f36-ab69-49ac-9a4d-b4c197e69d16" providerId="ADAL" clId="{CB19F7D5-FF40-EF40-9B29-6692338D7417}" dt="2025-02-12T04:46:15.535" v="57"/>
          <ac:spMkLst>
            <pc:docMk/>
            <pc:sldMasterMk cId="0" sldId="2147485146"/>
            <ac:spMk id="2" creationId="{DF97ABE7-C022-E223-B66C-F6694AB89E25}"/>
          </ac:spMkLst>
        </pc:spChg>
      </pc:sldMasterChg>
    </pc:docChg>
  </pc:docChgLst>
  <pc:docChgLst>
    <pc:chgData name="Sun, Kexuan" userId="57e2ebdf-8035-4ff1-95a5-bb6693fd475a" providerId="ADAL" clId="{259A16E6-46A1-49C4-BCB6-07E60BA5211E}"/>
    <pc:docChg chg="undo redo custSel modSld">
      <pc:chgData name="Sun, Kexuan" userId="57e2ebdf-8035-4ff1-95a5-bb6693fd475a" providerId="ADAL" clId="{259A16E6-46A1-49C4-BCB6-07E60BA5211E}" dt="2025-02-10T18:56:33.290" v="462"/>
      <pc:docMkLst>
        <pc:docMk/>
      </pc:docMkLst>
      <pc:sldChg chg="modSp mod">
        <pc:chgData name="Sun, Kexuan" userId="57e2ebdf-8035-4ff1-95a5-bb6693fd475a" providerId="ADAL" clId="{259A16E6-46A1-49C4-BCB6-07E60BA5211E}" dt="2025-02-07T16:40:17.870" v="0" actId="20577"/>
        <pc:sldMkLst>
          <pc:docMk/>
          <pc:sldMk cId="1529900169" sldId="2147483079"/>
        </pc:sldMkLst>
        <pc:spChg chg="mod">
          <ac:chgData name="Sun, Kexuan" userId="57e2ebdf-8035-4ff1-95a5-bb6693fd475a" providerId="ADAL" clId="{259A16E6-46A1-49C4-BCB6-07E60BA5211E}" dt="2025-02-07T16:40:17.870" v="0" actId="20577"/>
          <ac:spMkLst>
            <pc:docMk/>
            <pc:sldMk cId="1529900169" sldId="2147483079"/>
            <ac:spMk id="275" creationId="{4CC17304-5267-8F9C-1AF6-C7319FBA2FF0}"/>
          </ac:spMkLst>
        </pc:spChg>
      </pc:sldChg>
      <pc:sldChg chg="modSp mod">
        <pc:chgData name="Sun, Kexuan" userId="57e2ebdf-8035-4ff1-95a5-bb6693fd475a" providerId="ADAL" clId="{259A16E6-46A1-49C4-BCB6-07E60BA5211E}" dt="2025-02-07T16:42:25.416" v="119" actId="1076"/>
        <pc:sldMkLst>
          <pc:docMk/>
          <pc:sldMk cId="1907942637" sldId="2147483080"/>
        </pc:sldMkLst>
        <pc:spChg chg="mod">
          <ac:chgData name="Sun, Kexuan" userId="57e2ebdf-8035-4ff1-95a5-bb6693fd475a" providerId="ADAL" clId="{259A16E6-46A1-49C4-BCB6-07E60BA5211E}" dt="2025-02-07T16:42:25.416" v="119" actId="1076"/>
          <ac:spMkLst>
            <pc:docMk/>
            <pc:sldMk cId="1907942637" sldId="2147483080"/>
            <ac:spMk id="275" creationId="{4CC17304-5267-8F9C-1AF6-C7319FBA2FF0}"/>
          </ac:spMkLst>
        </pc:spChg>
      </pc:sldChg>
      <pc:sldChg chg="modSp mod delCm modCm">
        <pc:chgData name="Sun, Kexuan" userId="57e2ebdf-8035-4ff1-95a5-bb6693fd475a" providerId="ADAL" clId="{259A16E6-46A1-49C4-BCB6-07E60BA5211E}" dt="2025-02-10T18:56:33.290" v="462"/>
        <pc:sldMkLst>
          <pc:docMk/>
          <pc:sldMk cId="1028272912" sldId="2147483082"/>
        </pc:sldMkLst>
        <pc:graphicFrameChg chg="mod modGraphic">
          <ac:chgData name="Sun, Kexuan" userId="57e2ebdf-8035-4ff1-95a5-bb6693fd475a" providerId="ADAL" clId="{259A16E6-46A1-49C4-BCB6-07E60BA5211E}" dt="2025-02-10T18:56:19.055" v="461" actId="20577"/>
          <ac:graphicFrameMkLst>
            <pc:docMk/>
            <pc:sldMk cId="1028272912" sldId="2147483082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un, Kexuan" userId="57e2ebdf-8035-4ff1-95a5-bb6693fd475a" providerId="ADAL" clId="{259A16E6-46A1-49C4-BCB6-07E60BA5211E}" dt="2025-02-10T18:56:33.290" v="462"/>
              <pc2:cmMkLst xmlns:pc2="http://schemas.microsoft.com/office/powerpoint/2019/9/main/command">
                <pc:docMk/>
                <pc:sldMk cId="1028272912" sldId="2147483082"/>
                <pc2:cmMk id="{5228C42E-3533-474E-9786-64F3378C83DE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259A16E6-46A1-49C4-BCB6-07E60BA5211E}" dt="2025-02-10T18:56:33.290" v="462"/>
              <pc2:cmMkLst xmlns:pc2="http://schemas.microsoft.com/office/powerpoint/2019/9/main/command">
                <pc:docMk/>
                <pc:sldMk cId="1028272912" sldId="2147483082"/>
                <pc2:cmMk id="{ED168687-654F-4422-B9C4-1DBADE2E63FC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259A16E6-46A1-49C4-BCB6-07E60BA5211E}" dt="2025-02-10T18:56:33.290" v="462"/>
              <pc2:cmMkLst xmlns:pc2="http://schemas.microsoft.com/office/powerpoint/2019/9/main/command">
                <pc:docMk/>
                <pc:sldMk cId="1028272912" sldId="2147483082"/>
                <pc2:cmMk id="{4CECD7BA-8E6A-45A3-B12A-BEF5C6C82084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259A16E6-46A1-49C4-BCB6-07E60BA5211E}" dt="2025-02-10T18:56:33.290" v="462"/>
              <pc2:cmMkLst xmlns:pc2="http://schemas.microsoft.com/office/powerpoint/2019/9/main/command">
                <pc:docMk/>
                <pc:sldMk cId="1028272912" sldId="2147483082"/>
                <pc2:cmMk id="{6A787EE0-F71F-473E-B3AC-4C79D1D0EC25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259A16E6-46A1-49C4-BCB6-07E60BA5211E}" dt="2025-02-10T18:56:33.290" v="462"/>
              <pc2:cmMkLst xmlns:pc2="http://schemas.microsoft.com/office/powerpoint/2019/9/main/command">
                <pc:docMk/>
                <pc:sldMk cId="1028272912" sldId="2147483082"/>
                <pc2:cmMk id="{D3F48EED-C1DF-465C-AF85-8C73DB3B7680}"/>
              </pc2:cmMkLst>
              <pc226:cmRplyChg chg="add">
                <pc226:chgData name="Sun, Kexuan" userId="57e2ebdf-8035-4ff1-95a5-bb6693fd475a" providerId="ADAL" clId="{259A16E6-46A1-49C4-BCB6-07E60BA5211E}" dt="2025-02-10T14:05:33.446" v="120"/>
                <pc2:cmRplyMkLst xmlns:pc2="http://schemas.microsoft.com/office/powerpoint/2019/9/main/command">
                  <pc:docMk/>
                  <pc:sldMk cId="1028272912" sldId="2147483082"/>
                  <pc2:cmMk id="{D3F48EED-C1DF-465C-AF85-8C73DB3B7680}"/>
                  <pc2:cmRplyMk id="{64BB7015-E660-4DE5-AE2C-F41E7B6BACEC}"/>
                </pc2:cmRplyMkLst>
              </pc226:cmRplyChg>
            </pc226:cmChg>
          </p:ext>
        </pc:extLst>
      </pc:sldChg>
    </pc:docChg>
  </pc:docChgLst>
  <pc:docChgLst>
    <pc:chgData name="Bhangu, Manmeet | RSI" userId="S::manmeet.bhangu@rakuten.com::9bfd6f36-ab69-49ac-9a4d-b4c197e69d16" providerId="AD" clId="Web-{36B0788F-FD98-031C-B1E9-25627EEF4F27}"/>
    <pc:docChg chg="mod">
      <pc:chgData name="Bhangu, Manmeet | RSI" userId="S::manmeet.bhangu@rakuten.com::9bfd6f36-ab69-49ac-9a4d-b4c197e69d16" providerId="AD" clId="Web-{36B0788F-FD98-031C-B1E9-25627EEF4F27}" dt="2025-02-10T10:06:27.160" v="0"/>
      <pc:docMkLst>
        <pc:docMk/>
      </pc:docMkLst>
    </pc:docChg>
  </pc:docChgLst>
  <pc:docChgLst>
    <pc:chgData name="Chamarty, Ravi" userId="72d8f9d7-29b3-4844-a19c-2f85570e3687" providerId="ADAL" clId="{AF26CF1A-506B-4A41-9BF7-0218C5133926}"/>
    <pc:docChg chg="custSel addSld modSld">
      <pc:chgData name="Chamarty, Ravi" userId="72d8f9d7-29b3-4844-a19c-2f85570e3687" providerId="ADAL" clId="{AF26CF1A-506B-4A41-9BF7-0218C5133926}" dt="2025-02-07T18:57:17.179" v="692" actId="20577"/>
      <pc:docMkLst>
        <pc:docMk/>
      </pc:docMkLst>
      <pc:sldChg chg="modSp mod">
        <pc:chgData name="Chamarty, Ravi" userId="72d8f9d7-29b3-4844-a19c-2f85570e3687" providerId="ADAL" clId="{AF26CF1A-506B-4A41-9BF7-0218C5133926}" dt="2025-02-07T18:36:05.894" v="100" actId="20577"/>
        <pc:sldMkLst>
          <pc:docMk/>
          <pc:sldMk cId="1028272912" sldId="2147483082"/>
        </pc:sldMkLst>
        <pc:graphicFrameChg chg="modGraphic">
          <ac:chgData name="Chamarty, Ravi" userId="72d8f9d7-29b3-4844-a19c-2f85570e3687" providerId="ADAL" clId="{AF26CF1A-506B-4A41-9BF7-0218C5133926}" dt="2025-02-07T18:36:05.894" v="100" actId="20577"/>
          <ac:graphicFrameMkLst>
            <pc:docMk/>
            <pc:sldMk cId="1028272912" sldId="2147483082"/>
            <ac:graphicFrameMk id="8" creationId="{00000000-0000-0000-0000-000000000000}"/>
          </ac:graphicFrameMkLst>
        </pc:graphicFrameChg>
      </pc:sldChg>
      <pc:sldChg chg="delSp modSp add mod">
        <pc:chgData name="Chamarty, Ravi" userId="72d8f9d7-29b3-4844-a19c-2f85570e3687" providerId="ADAL" clId="{AF26CF1A-506B-4A41-9BF7-0218C5133926}" dt="2025-02-07T18:57:17.179" v="692" actId="20577"/>
        <pc:sldMkLst>
          <pc:docMk/>
          <pc:sldMk cId="2493037097" sldId="2147483084"/>
        </pc:sldMkLst>
        <pc:spChg chg="mod">
          <ac:chgData name="Chamarty, Ravi" userId="72d8f9d7-29b3-4844-a19c-2f85570e3687" providerId="ADAL" clId="{AF26CF1A-506B-4A41-9BF7-0218C5133926}" dt="2025-02-07T18:36:48.194" v="115" actId="20577"/>
          <ac:spMkLst>
            <pc:docMk/>
            <pc:sldMk cId="2493037097" sldId="2147483084"/>
            <ac:spMk id="110" creationId="{F55E5B4D-8708-E44A-1986-4931595FCE81}"/>
          </ac:spMkLst>
        </pc:spChg>
        <pc:spChg chg="mod">
          <ac:chgData name="Chamarty, Ravi" userId="72d8f9d7-29b3-4844-a19c-2f85570e3687" providerId="ADAL" clId="{AF26CF1A-506B-4A41-9BF7-0218C5133926}" dt="2025-02-07T18:56:55.494" v="686" actId="14100"/>
          <ac:spMkLst>
            <pc:docMk/>
            <pc:sldMk cId="2493037097" sldId="2147483084"/>
            <ac:spMk id="274" creationId="{887EE93F-70FA-BE93-C105-3A6730183131}"/>
          </ac:spMkLst>
        </pc:spChg>
        <pc:spChg chg="mod">
          <ac:chgData name="Chamarty, Ravi" userId="72d8f9d7-29b3-4844-a19c-2f85570e3687" providerId="ADAL" clId="{AF26CF1A-506B-4A41-9BF7-0218C5133926}" dt="2025-02-07T18:57:17.179" v="692" actId="20577"/>
          <ac:spMkLst>
            <pc:docMk/>
            <pc:sldMk cId="2493037097" sldId="2147483084"/>
            <ac:spMk id="275" creationId="{4CC17304-5267-8F9C-1AF6-C7319FBA2FF0}"/>
          </ac:spMkLst>
        </pc:spChg>
        <pc:grpChg chg="del">
          <ac:chgData name="Chamarty, Ravi" userId="72d8f9d7-29b3-4844-a19c-2f85570e3687" providerId="ADAL" clId="{AF26CF1A-506B-4A41-9BF7-0218C5133926}" dt="2025-02-07T18:45:39.718" v="116" actId="478"/>
          <ac:grpSpMkLst>
            <pc:docMk/>
            <pc:sldMk cId="2493037097" sldId="2147483084"/>
            <ac:grpSpMk id="253" creationId="{24D7FFDA-0C37-448C-AD36-ECDA76A011A5}"/>
          </ac:grpSpMkLst>
        </pc:grp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32" creationId="{C04086E6-F2A1-A694-1F06-EDC7F9777820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38" creationId="{1B6827F8-B68E-FCF8-F6DA-58F7F8F44608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57" creationId="{65E65D3E-35E8-B586-E485-579AB5FF6397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60" creationId="{BE8B001A-A7ED-D04A-2FB1-318461B899BB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68" creationId="{AD2DBCF5-1176-D044-801D-9FBFE910D290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80" creationId="{A7133B66-385B-D7D9-5A67-D6D9582E13BF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87" creationId="{9DFD1F79-83BC-673A-B7B1-17C49639E0FB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97" creationId="{2BC7A919-87C3-AFE8-836F-9B5A440AB763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03" creationId="{F5F079EC-5403-6FA4-861B-5E40C3F2504C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15" creationId="{2F8F3C9E-3A19-14FC-6E0D-A9DAA6AD37C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21" creationId="{62F53E4D-C6B7-3D24-E785-366A9F7C17E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30" creationId="{FD04ED36-C99C-EC41-0B81-605F3952D739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36" creationId="{D09D87F3-E143-37D6-010E-D86FFD779679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50" creationId="{D9898993-A774-5C9D-F70F-27E8E7E5ACE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53" creationId="{597CB13F-D4C9-97B8-FE75-6ACF5C1CBA4E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61" creationId="{3B07C112-43CD-8D4B-B93B-3501AC259331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67" creationId="{6751C6AF-4DD0-7C43-2DFD-9514B3F8A69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74" creationId="{AD722D09-DF1C-48C5-EF2E-F12BE9C8FA5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82" creationId="{6FD0A1C8-2604-B9B3-FD4C-70B9C6C28EE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188" creationId="{6C409A9E-9AB2-0C74-9DCB-8229FA76E91A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19" creationId="{ED065ACF-FB93-652C-F8D6-7DF5E798C6F0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22" creationId="{74061A97-C2D3-85D5-A672-E853E86F08D1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28" creationId="{C71C04AF-2E06-2785-1B66-729E972716E5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43" creationId="{D643485A-0EA0-89FD-E98A-4240A57E9835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51" creationId="{87978BF5-41EC-8878-F322-8CB475ECF9D2}"/>
          </ac:cxnSpMkLst>
        </pc:cxnChg>
        <pc:cxnChg chg="mod">
          <ac:chgData name="Chamarty, Ravi" userId="72d8f9d7-29b3-4844-a19c-2f85570e3687" providerId="ADAL" clId="{AF26CF1A-506B-4A41-9BF7-0218C5133926}" dt="2025-02-07T18:45:39.718" v="116" actId="478"/>
          <ac:cxnSpMkLst>
            <pc:docMk/>
            <pc:sldMk cId="2493037097" sldId="2147483084"/>
            <ac:cxnSpMk id="266" creationId="{98579D6C-E20F-6686-7044-814E4666B39D}"/>
          </ac:cxnSpMkLst>
        </pc:cxnChg>
      </pc:sldChg>
    </pc:docChg>
  </pc:docChgLst>
  <pc:docChgLst>
    <pc:chgData name="Sun, Kexuan" userId="57e2ebdf-8035-4ff1-95a5-bb6693fd475a" providerId="ADAL" clId="{0FFA8A13-D4C5-438C-AE83-B068FAB94D90}"/>
    <pc:docChg chg="undo redo custSel modSld sldOrd">
      <pc:chgData name="Sun, Kexuan" userId="57e2ebdf-8035-4ff1-95a5-bb6693fd475a" providerId="ADAL" clId="{0FFA8A13-D4C5-438C-AE83-B068FAB94D90}" dt="2025-05-09T15:44:52.402" v="631" actId="1076"/>
      <pc:docMkLst>
        <pc:docMk/>
      </pc:docMkLst>
      <pc:sldChg chg="modSp mod">
        <pc:chgData name="Sun, Kexuan" userId="57e2ebdf-8035-4ff1-95a5-bb6693fd475a" providerId="ADAL" clId="{0FFA8A13-D4C5-438C-AE83-B068FAB94D90}" dt="2025-05-09T15:32:37.183" v="0" actId="20577"/>
        <pc:sldMkLst>
          <pc:docMk/>
          <pc:sldMk cId="0" sldId="341"/>
        </pc:sldMkLst>
        <pc:spChg chg="mod">
          <ac:chgData name="Sun, Kexuan" userId="57e2ebdf-8035-4ff1-95a5-bb6693fd475a" providerId="ADAL" clId="{0FFA8A13-D4C5-438C-AE83-B068FAB94D90}" dt="2025-05-09T15:32:37.183" v="0" actId="20577"/>
          <ac:spMkLst>
            <pc:docMk/>
            <pc:sldMk cId="0" sldId="341"/>
            <ac:spMk id="3" creationId="{2169BF3D-9408-390E-CD3A-5AEE57187D10}"/>
          </ac:spMkLst>
        </pc:spChg>
      </pc:sldChg>
      <pc:sldChg chg="modSp mod ord">
        <pc:chgData name="Sun, Kexuan" userId="57e2ebdf-8035-4ff1-95a5-bb6693fd475a" providerId="ADAL" clId="{0FFA8A13-D4C5-438C-AE83-B068FAB94D90}" dt="2025-05-09T15:44:52.402" v="631" actId="1076"/>
        <pc:sldMkLst>
          <pc:docMk/>
          <pc:sldMk cId="1347125535" sldId="2147483094"/>
        </pc:sldMkLst>
        <pc:spChg chg="mod">
          <ac:chgData name="Sun, Kexuan" userId="57e2ebdf-8035-4ff1-95a5-bb6693fd475a" providerId="ADAL" clId="{0FFA8A13-D4C5-438C-AE83-B068FAB94D90}" dt="2025-05-09T15:44:22.540" v="630" actId="20577"/>
          <ac:spMkLst>
            <pc:docMk/>
            <pc:sldMk cId="1347125535" sldId="2147483094"/>
            <ac:spMk id="5" creationId="{3D2D262B-010B-46E7-7FB0-29F848049F51}"/>
          </ac:spMkLst>
        </pc:spChg>
        <pc:grpChg chg="mod">
          <ac:chgData name="Sun, Kexuan" userId="57e2ebdf-8035-4ff1-95a5-bb6693fd475a" providerId="ADAL" clId="{0FFA8A13-D4C5-438C-AE83-B068FAB94D90}" dt="2025-05-09T15:44:52.402" v="631" actId="1076"/>
          <ac:grpSpMkLst>
            <pc:docMk/>
            <pc:sldMk cId="1347125535" sldId="2147483094"/>
            <ac:grpSpMk id="7" creationId="{58624E93-DC2E-382F-D95A-E2A1EBEBC1D2}"/>
          </ac:grpSpMkLst>
        </pc:grpChg>
      </pc:sldChg>
      <pc:sldChg chg="delSp modSp mod ord">
        <pc:chgData name="Sun, Kexuan" userId="57e2ebdf-8035-4ff1-95a5-bb6693fd475a" providerId="ADAL" clId="{0FFA8A13-D4C5-438C-AE83-B068FAB94D90}" dt="2025-05-09T15:39:37.138" v="328"/>
        <pc:sldMkLst>
          <pc:docMk/>
          <pc:sldMk cId="3379327023" sldId="2147483097"/>
        </pc:sldMkLst>
        <pc:spChg chg="del">
          <ac:chgData name="Sun, Kexuan" userId="57e2ebdf-8035-4ff1-95a5-bb6693fd475a" providerId="ADAL" clId="{0FFA8A13-D4C5-438C-AE83-B068FAB94D90}" dt="2025-05-09T15:37:32.064" v="308" actId="478"/>
          <ac:spMkLst>
            <pc:docMk/>
            <pc:sldMk cId="3379327023" sldId="2147483097"/>
            <ac:spMk id="10" creationId="{09E2A062-3573-FEB4-4300-57C953117E15}"/>
          </ac:spMkLst>
        </pc:spChg>
        <pc:spChg chg="del">
          <ac:chgData name="Sun, Kexuan" userId="57e2ebdf-8035-4ff1-95a5-bb6693fd475a" providerId="ADAL" clId="{0FFA8A13-D4C5-438C-AE83-B068FAB94D90}" dt="2025-05-09T15:37:16.941" v="301" actId="478"/>
          <ac:spMkLst>
            <pc:docMk/>
            <pc:sldMk cId="3379327023" sldId="2147483097"/>
            <ac:spMk id="11" creationId="{52204B90-3E82-BE7E-CECD-1CEB1D6ECDB8}"/>
          </ac:spMkLst>
        </pc:spChg>
        <pc:spChg chg="del mod">
          <ac:chgData name="Sun, Kexuan" userId="57e2ebdf-8035-4ff1-95a5-bb6693fd475a" providerId="ADAL" clId="{0FFA8A13-D4C5-438C-AE83-B068FAB94D90}" dt="2025-05-09T15:37:18.162" v="302" actId="478"/>
          <ac:spMkLst>
            <pc:docMk/>
            <pc:sldMk cId="3379327023" sldId="2147483097"/>
            <ac:spMk id="12" creationId="{695B30A1-9F4E-878B-5214-F7D0C622E3F5}"/>
          </ac:spMkLst>
        </pc:spChg>
        <pc:spChg chg="mod">
          <ac:chgData name="Sun, Kexuan" userId="57e2ebdf-8035-4ff1-95a5-bb6693fd475a" providerId="ADAL" clId="{0FFA8A13-D4C5-438C-AE83-B068FAB94D90}" dt="2025-05-09T15:39:30.395" v="326" actId="207"/>
          <ac:spMkLst>
            <pc:docMk/>
            <pc:sldMk cId="3379327023" sldId="2147483097"/>
            <ac:spMk id="13" creationId="{D6821F56-1A92-3647-D347-24D3AB166220}"/>
          </ac:spMkLst>
        </pc:spChg>
        <pc:spChg chg="mod">
          <ac:chgData name="Sun, Kexuan" userId="57e2ebdf-8035-4ff1-95a5-bb6693fd475a" providerId="ADAL" clId="{0FFA8A13-D4C5-438C-AE83-B068FAB94D90}" dt="2025-05-09T15:38:20.676" v="319" actId="207"/>
          <ac:spMkLst>
            <pc:docMk/>
            <pc:sldMk cId="3379327023" sldId="2147483097"/>
            <ac:spMk id="14" creationId="{81150B6B-A0F8-25C0-E98F-0982CB28A11B}"/>
          </ac:spMkLst>
        </pc:spChg>
        <pc:spChg chg="del">
          <ac:chgData name="Sun, Kexuan" userId="57e2ebdf-8035-4ff1-95a5-bb6693fd475a" providerId="ADAL" clId="{0FFA8A13-D4C5-438C-AE83-B068FAB94D90}" dt="2025-05-09T15:37:26.669" v="306" actId="478"/>
          <ac:spMkLst>
            <pc:docMk/>
            <pc:sldMk cId="3379327023" sldId="2147483097"/>
            <ac:spMk id="18" creationId="{09AE6067-EB0F-4BFE-25B2-B44A0DA185A1}"/>
          </ac:spMkLst>
        </pc:spChg>
        <pc:spChg chg="del">
          <ac:chgData name="Sun, Kexuan" userId="57e2ebdf-8035-4ff1-95a5-bb6693fd475a" providerId="ADAL" clId="{0FFA8A13-D4C5-438C-AE83-B068FAB94D90}" dt="2025-05-09T15:38:07.777" v="316" actId="478"/>
          <ac:spMkLst>
            <pc:docMk/>
            <pc:sldMk cId="3379327023" sldId="2147483097"/>
            <ac:spMk id="22" creationId="{362BBAE9-34E2-1835-34F5-A437FA1BACFF}"/>
          </ac:spMkLst>
        </pc:spChg>
        <pc:spChg chg="del">
          <ac:chgData name="Sun, Kexuan" userId="57e2ebdf-8035-4ff1-95a5-bb6693fd475a" providerId="ADAL" clId="{0FFA8A13-D4C5-438C-AE83-B068FAB94D90}" dt="2025-05-09T15:37:30.933" v="307" actId="478"/>
          <ac:spMkLst>
            <pc:docMk/>
            <pc:sldMk cId="3379327023" sldId="2147483097"/>
            <ac:spMk id="63" creationId="{15749B42-69A3-5719-51BF-33D5DB397EFD}"/>
          </ac:spMkLst>
        </pc:spChg>
        <pc:spChg chg="del">
          <ac:chgData name="Sun, Kexuan" userId="57e2ebdf-8035-4ff1-95a5-bb6693fd475a" providerId="ADAL" clId="{0FFA8A13-D4C5-438C-AE83-B068FAB94D90}" dt="2025-05-09T15:38:16.469" v="318" actId="478"/>
          <ac:spMkLst>
            <pc:docMk/>
            <pc:sldMk cId="3379327023" sldId="2147483097"/>
            <ac:spMk id="95" creationId="{BDC3386A-46FD-2D21-2189-301AA2EFD0A0}"/>
          </ac:spMkLst>
        </pc:spChg>
        <pc:spChg chg="del">
          <ac:chgData name="Sun, Kexuan" userId="57e2ebdf-8035-4ff1-95a5-bb6693fd475a" providerId="ADAL" clId="{0FFA8A13-D4C5-438C-AE83-B068FAB94D90}" dt="2025-05-09T15:38:15.885" v="317" actId="478"/>
          <ac:spMkLst>
            <pc:docMk/>
            <pc:sldMk cId="3379327023" sldId="2147483097"/>
            <ac:spMk id="106" creationId="{6BFADAA2-CF8A-C737-4879-B2A89E2A891C}"/>
          </ac:spMkLst>
        </pc:spChg>
        <pc:spChg chg="del">
          <ac:chgData name="Sun, Kexuan" userId="57e2ebdf-8035-4ff1-95a5-bb6693fd475a" providerId="ADAL" clId="{0FFA8A13-D4C5-438C-AE83-B068FAB94D90}" dt="2025-05-09T15:37:24.559" v="304" actId="478"/>
          <ac:spMkLst>
            <pc:docMk/>
            <pc:sldMk cId="3379327023" sldId="2147483097"/>
            <ac:spMk id="118" creationId="{F59EF2E8-3A4F-10AE-8895-E08BD7447B6E}"/>
          </ac:spMkLst>
        </pc:spChg>
        <pc:spChg chg="del mod">
          <ac:chgData name="Sun, Kexuan" userId="57e2ebdf-8035-4ff1-95a5-bb6693fd475a" providerId="ADAL" clId="{0FFA8A13-D4C5-438C-AE83-B068FAB94D90}" dt="2025-05-09T15:38:05.817" v="314" actId="478"/>
          <ac:spMkLst>
            <pc:docMk/>
            <pc:sldMk cId="3379327023" sldId="2147483097"/>
            <ac:spMk id="134" creationId="{76A6AE4E-451B-6C52-36D2-DAF7BA8053BE}"/>
          </ac:spMkLst>
        </pc:spChg>
        <pc:cxnChg chg="del mod">
          <ac:chgData name="Sun, Kexuan" userId="57e2ebdf-8035-4ff1-95a5-bb6693fd475a" providerId="ADAL" clId="{0FFA8A13-D4C5-438C-AE83-B068FAB94D90}" dt="2025-05-09T15:37:25.019" v="305" actId="478"/>
          <ac:cxnSpMkLst>
            <pc:docMk/>
            <pc:sldMk cId="3379327023" sldId="2147483097"/>
            <ac:cxnSpMk id="127" creationId="{1B7900D8-AFA2-F56B-2CB7-2F12E4CC2D49}"/>
          </ac:cxnSpMkLst>
        </pc:cxnChg>
        <pc:cxnChg chg="del mod">
          <ac:chgData name="Sun, Kexuan" userId="57e2ebdf-8035-4ff1-95a5-bb6693fd475a" providerId="ADAL" clId="{0FFA8A13-D4C5-438C-AE83-B068FAB94D90}" dt="2025-05-09T15:38:06.759" v="315" actId="478"/>
          <ac:cxnSpMkLst>
            <pc:docMk/>
            <pc:sldMk cId="3379327023" sldId="2147483097"/>
            <ac:cxnSpMk id="135" creationId="{62170C9A-F31A-86C9-0EA7-B244E1F71158}"/>
          </ac:cxnSpMkLst>
        </pc:cxnChg>
      </pc:sldChg>
    </pc:docChg>
  </pc:docChgLst>
  <pc:docChgLst>
    <pc:chgData name="Sun, Kexuan" userId="57e2ebdf-8035-4ff1-95a5-bb6693fd475a" providerId="ADAL" clId="{5DFE8D79-2BA2-42D3-883A-0C08BE564E74}"/>
    <pc:docChg chg="undo redo custSel addSld delSld modSld">
      <pc:chgData name="Sun, Kexuan" userId="57e2ebdf-8035-4ff1-95a5-bb6693fd475a" providerId="ADAL" clId="{5DFE8D79-2BA2-42D3-883A-0C08BE564E74}" dt="2025-10-03T18:59:50.882" v="5339"/>
      <pc:docMkLst>
        <pc:docMk/>
      </pc:docMkLst>
      <pc:sldChg chg="modSp mod">
        <pc:chgData name="Sun, Kexuan" userId="57e2ebdf-8035-4ff1-95a5-bb6693fd475a" providerId="ADAL" clId="{5DFE8D79-2BA2-42D3-883A-0C08BE564E74}" dt="2025-09-29T15:34:45.866" v="5137" actId="122"/>
        <pc:sldMkLst>
          <pc:docMk/>
          <pc:sldMk cId="0" sldId="341"/>
        </pc:sldMkLst>
        <pc:spChg chg="mod">
          <ac:chgData name="Sun, Kexuan" userId="57e2ebdf-8035-4ff1-95a5-bb6693fd475a" providerId="ADAL" clId="{5DFE8D79-2BA2-42D3-883A-0C08BE564E74}" dt="2025-09-29T15:34:39.263" v="5120" actId="20577"/>
          <ac:spMkLst>
            <pc:docMk/>
            <pc:sldMk cId="0" sldId="341"/>
            <ac:spMk id="3" creationId="{2169BF3D-9408-390E-CD3A-5AEE57187D10}"/>
          </ac:spMkLst>
        </pc:spChg>
        <pc:spChg chg="mod">
          <ac:chgData name="Sun, Kexuan" userId="57e2ebdf-8035-4ff1-95a5-bb6693fd475a" providerId="ADAL" clId="{5DFE8D79-2BA2-42D3-883A-0C08BE564E74}" dt="2025-09-29T15:34:45.866" v="5137" actId="122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0" sldId="365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2519608254" sldId="2147483085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3930690553" sldId="2147483086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2052270054" sldId="2147483087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3339194832" sldId="2147483088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2375919508" sldId="2147483089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3634988821" sldId="2147483090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520989632" sldId="2147483091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2889929843" sldId="2147483092"/>
        </pc:sldMk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2601365021" sldId="2147483093"/>
        </pc:sldMkLst>
      </pc:sldChg>
      <pc:sldChg chg="addSp delSp modSp mod delCm modCm">
        <pc:chgData name="Sun, Kexuan" userId="57e2ebdf-8035-4ff1-95a5-bb6693fd475a" providerId="ADAL" clId="{5DFE8D79-2BA2-42D3-883A-0C08BE564E74}" dt="2025-10-03T18:59:50.882" v="5339"/>
        <pc:sldMkLst>
          <pc:docMk/>
          <pc:sldMk cId="1347125535" sldId="2147483094"/>
        </pc:sldMkLst>
        <pc:spChg chg="mod">
          <ac:chgData name="Sun, Kexuan" userId="57e2ebdf-8035-4ff1-95a5-bb6693fd475a" providerId="ADAL" clId="{5DFE8D79-2BA2-42D3-883A-0C08BE564E74}" dt="2025-09-26T18:41:53.559" v="1019" actId="20577"/>
          <ac:spMkLst>
            <pc:docMk/>
            <pc:sldMk cId="1347125535" sldId="2147483094"/>
            <ac:spMk id="2" creationId="{B3CCE72C-92BD-4ED7-C55F-1F1157963CA1}"/>
          </ac:spMkLst>
        </pc:spChg>
        <pc:spChg chg="add mod">
          <ac:chgData name="Sun, Kexuan" userId="57e2ebdf-8035-4ff1-95a5-bb6693fd475a" providerId="ADAL" clId="{5DFE8D79-2BA2-42D3-883A-0C08BE564E74}" dt="2025-09-29T14:36:33.199" v="2301" actId="20577"/>
          <ac:spMkLst>
            <pc:docMk/>
            <pc:sldMk cId="1347125535" sldId="2147483094"/>
            <ac:spMk id="3" creationId="{21798AD5-DE28-73B0-357D-9254EE040341}"/>
          </ac:spMkLst>
        </pc:spChg>
        <pc:spChg chg="add del mod">
          <ac:chgData name="Sun, Kexuan" userId="57e2ebdf-8035-4ff1-95a5-bb6693fd475a" providerId="ADAL" clId="{5DFE8D79-2BA2-42D3-883A-0C08BE564E74}" dt="2025-09-26T18:36:37.814" v="864" actId="478"/>
          <ac:spMkLst>
            <pc:docMk/>
            <pc:sldMk cId="1347125535" sldId="2147483094"/>
            <ac:spMk id="4" creationId="{8F112F10-702E-B332-66FB-04AA403D4378}"/>
          </ac:spMkLst>
        </pc:spChg>
        <pc:spChg chg="del mod topLvl">
          <ac:chgData name="Sun, Kexuan" userId="57e2ebdf-8035-4ff1-95a5-bb6693fd475a" providerId="ADAL" clId="{5DFE8D79-2BA2-42D3-883A-0C08BE564E74}" dt="2025-09-26T16:37:46.372" v="90" actId="478"/>
          <ac:spMkLst>
            <pc:docMk/>
            <pc:sldMk cId="1347125535" sldId="2147483094"/>
            <ac:spMk id="5" creationId="{3D2D262B-010B-46E7-7FB0-29F848049F51}"/>
          </ac:spMkLst>
        </pc:spChg>
        <pc:spChg chg="del topLvl">
          <ac:chgData name="Sun, Kexuan" userId="57e2ebdf-8035-4ff1-95a5-bb6693fd475a" providerId="ADAL" clId="{5DFE8D79-2BA2-42D3-883A-0C08BE564E74}" dt="2025-09-26T16:37:47.841" v="91" actId="478"/>
          <ac:spMkLst>
            <pc:docMk/>
            <pc:sldMk cId="1347125535" sldId="2147483094"/>
            <ac:spMk id="6" creationId="{426DD597-D284-E15A-51D2-CA470DACFEA0}"/>
          </ac:spMkLst>
        </pc:spChg>
        <pc:spChg chg="add mod">
          <ac:chgData name="Sun, Kexuan" userId="57e2ebdf-8035-4ff1-95a5-bb6693fd475a" providerId="ADAL" clId="{5DFE8D79-2BA2-42D3-883A-0C08BE564E74}" dt="2025-09-26T18:37:11.796" v="877" actId="207"/>
          <ac:spMkLst>
            <pc:docMk/>
            <pc:sldMk cId="1347125535" sldId="2147483094"/>
            <ac:spMk id="8" creationId="{886E1C50-2B0C-85F6-D684-CFD2949D6233}"/>
          </ac:spMkLst>
        </pc:spChg>
        <pc:spChg chg="add mod">
          <ac:chgData name="Sun, Kexuan" userId="57e2ebdf-8035-4ff1-95a5-bb6693fd475a" providerId="ADAL" clId="{5DFE8D79-2BA2-42D3-883A-0C08BE564E74}" dt="2025-09-26T18:37:10.663" v="875" actId="207"/>
          <ac:spMkLst>
            <pc:docMk/>
            <pc:sldMk cId="1347125535" sldId="2147483094"/>
            <ac:spMk id="9" creationId="{E62C4AC2-0830-031E-E460-31111D3BD26B}"/>
          </ac:spMkLst>
        </pc:spChg>
        <pc:spChg chg="add del mod">
          <ac:chgData name="Sun, Kexuan" userId="57e2ebdf-8035-4ff1-95a5-bb6693fd475a" providerId="ADAL" clId="{5DFE8D79-2BA2-42D3-883A-0C08BE564E74}" dt="2025-09-26T18:36:37.814" v="864" actId="478"/>
          <ac:spMkLst>
            <pc:docMk/>
            <pc:sldMk cId="1347125535" sldId="2147483094"/>
            <ac:spMk id="10" creationId="{3D420865-FD24-B201-C3F6-B562C213D74E}"/>
          </ac:spMkLst>
        </pc:spChg>
        <pc:spChg chg="add del mod">
          <ac:chgData name="Sun, Kexuan" userId="57e2ebdf-8035-4ff1-95a5-bb6693fd475a" providerId="ADAL" clId="{5DFE8D79-2BA2-42D3-883A-0C08BE564E74}" dt="2025-09-26T18:38:59.475" v="938" actId="478"/>
          <ac:spMkLst>
            <pc:docMk/>
            <pc:sldMk cId="1347125535" sldId="2147483094"/>
            <ac:spMk id="11" creationId="{73759783-18E3-1686-4BB4-15CC737D672A}"/>
          </ac:spMkLst>
        </pc:spChg>
        <pc:spChg chg="add mod">
          <ac:chgData name="Sun, Kexuan" userId="57e2ebdf-8035-4ff1-95a5-bb6693fd475a" providerId="ADAL" clId="{5DFE8D79-2BA2-42D3-883A-0C08BE564E74}" dt="2025-09-26T18:37:14.593" v="879" actId="571"/>
          <ac:spMkLst>
            <pc:docMk/>
            <pc:sldMk cId="1347125535" sldId="2147483094"/>
            <ac:spMk id="13" creationId="{9B6A737D-D436-10EB-B2E2-06F602D63FAF}"/>
          </ac:spMkLst>
        </pc:spChg>
        <pc:spChg chg="mod">
          <ac:chgData name="Sun, Kexuan" userId="57e2ebdf-8035-4ff1-95a5-bb6693fd475a" providerId="ADAL" clId="{5DFE8D79-2BA2-42D3-883A-0C08BE564E74}" dt="2025-09-26T18:37:14.593" v="879" actId="571"/>
          <ac:spMkLst>
            <pc:docMk/>
            <pc:sldMk cId="1347125535" sldId="2147483094"/>
            <ac:spMk id="15" creationId="{E9146FEC-03B3-2733-B306-A564373C6294}"/>
          </ac:spMkLst>
        </pc:spChg>
        <pc:spChg chg="mod">
          <ac:chgData name="Sun, Kexuan" userId="57e2ebdf-8035-4ff1-95a5-bb6693fd475a" providerId="ADAL" clId="{5DFE8D79-2BA2-42D3-883A-0C08BE564E74}" dt="2025-09-26T18:37:14.593" v="879" actId="571"/>
          <ac:spMkLst>
            <pc:docMk/>
            <pc:sldMk cId="1347125535" sldId="2147483094"/>
            <ac:spMk id="16" creationId="{25A24218-8F75-FCC1-D3FD-E52F851ECF94}"/>
          </ac:spMkLst>
        </pc:spChg>
        <pc:spChg chg="mod">
          <ac:chgData name="Sun, Kexuan" userId="57e2ebdf-8035-4ff1-95a5-bb6693fd475a" providerId="ADAL" clId="{5DFE8D79-2BA2-42D3-883A-0C08BE564E74}" dt="2025-09-26T18:37:14.593" v="879" actId="571"/>
          <ac:spMkLst>
            <pc:docMk/>
            <pc:sldMk cId="1347125535" sldId="2147483094"/>
            <ac:spMk id="17" creationId="{CE21C6EB-7D48-E1FF-9033-CD7AD5622883}"/>
          </ac:spMkLst>
        </pc:spChg>
        <pc:spChg chg="mod">
          <ac:chgData name="Sun, Kexuan" userId="57e2ebdf-8035-4ff1-95a5-bb6693fd475a" providerId="ADAL" clId="{5DFE8D79-2BA2-42D3-883A-0C08BE564E74}" dt="2025-09-26T18:37:21.645" v="881" actId="571"/>
          <ac:spMkLst>
            <pc:docMk/>
            <pc:sldMk cId="1347125535" sldId="2147483094"/>
            <ac:spMk id="19" creationId="{A6EF2EB2-C8D9-D59D-F25B-BB263A8F17E7}"/>
          </ac:spMkLst>
        </pc:spChg>
        <pc:spChg chg="mod">
          <ac:chgData name="Sun, Kexuan" userId="57e2ebdf-8035-4ff1-95a5-bb6693fd475a" providerId="ADAL" clId="{5DFE8D79-2BA2-42D3-883A-0C08BE564E74}" dt="2025-09-26T18:37:21.645" v="881" actId="571"/>
          <ac:spMkLst>
            <pc:docMk/>
            <pc:sldMk cId="1347125535" sldId="2147483094"/>
            <ac:spMk id="20" creationId="{AAD43ADE-2C76-7E0E-E76F-384FE8D618E7}"/>
          </ac:spMkLst>
        </pc:spChg>
        <pc:spChg chg="del mod">
          <ac:chgData name="Sun, Kexuan" userId="57e2ebdf-8035-4ff1-95a5-bb6693fd475a" providerId="ADAL" clId="{5DFE8D79-2BA2-42D3-883A-0C08BE564E74}" dt="2025-09-26T18:39:02.708" v="939" actId="478"/>
          <ac:spMkLst>
            <pc:docMk/>
            <pc:sldMk cId="1347125535" sldId="2147483094"/>
            <ac:spMk id="21" creationId="{8B732EF3-F56F-3CD0-E17D-335872CF583E}"/>
          </ac:spMkLst>
        </pc:spChg>
        <pc:spChg chg="mod">
          <ac:chgData name="Sun, Kexuan" userId="57e2ebdf-8035-4ff1-95a5-bb6693fd475a" providerId="ADAL" clId="{5DFE8D79-2BA2-42D3-883A-0C08BE564E74}" dt="2025-09-26T18:37:38.667" v="884" actId="571"/>
          <ac:spMkLst>
            <pc:docMk/>
            <pc:sldMk cId="1347125535" sldId="2147483094"/>
            <ac:spMk id="23" creationId="{4DDB8FAC-C30F-64E0-A646-36164C5DC441}"/>
          </ac:spMkLst>
        </pc:spChg>
        <pc:spChg chg="mod">
          <ac:chgData name="Sun, Kexuan" userId="57e2ebdf-8035-4ff1-95a5-bb6693fd475a" providerId="ADAL" clId="{5DFE8D79-2BA2-42D3-883A-0C08BE564E74}" dt="2025-09-26T18:37:38.667" v="884" actId="571"/>
          <ac:spMkLst>
            <pc:docMk/>
            <pc:sldMk cId="1347125535" sldId="2147483094"/>
            <ac:spMk id="24" creationId="{D82D842E-6445-4644-DC73-BCD33FF0E8C9}"/>
          </ac:spMkLst>
        </pc:spChg>
        <pc:spChg chg="mod">
          <ac:chgData name="Sun, Kexuan" userId="57e2ebdf-8035-4ff1-95a5-bb6693fd475a" providerId="ADAL" clId="{5DFE8D79-2BA2-42D3-883A-0C08BE564E74}" dt="2025-09-26T18:37:38.667" v="884" actId="571"/>
          <ac:spMkLst>
            <pc:docMk/>
            <pc:sldMk cId="1347125535" sldId="2147483094"/>
            <ac:spMk id="25" creationId="{3E2B6BDB-3460-2DF4-8784-3EE59F342C1F}"/>
          </ac:spMkLst>
        </pc:spChg>
        <pc:spChg chg="mod">
          <ac:chgData name="Sun, Kexuan" userId="57e2ebdf-8035-4ff1-95a5-bb6693fd475a" providerId="ADAL" clId="{5DFE8D79-2BA2-42D3-883A-0C08BE564E74}" dt="2025-09-26T18:37:57.851" v="889" actId="571"/>
          <ac:spMkLst>
            <pc:docMk/>
            <pc:sldMk cId="1347125535" sldId="2147483094"/>
            <ac:spMk id="27" creationId="{52CCC47E-1C43-E90E-5EBA-D9E3AA5FB35F}"/>
          </ac:spMkLst>
        </pc:spChg>
        <pc:spChg chg="mod">
          <ac:chgData name="Sun, Kexuan" userId="57e2ebdf-8035-4ff1-95a5-bb6693fd475a" providerId="ADAL" clId="{5DFE8D79-2BA2-42D3-883A-0C08BE564E74}" dt="2025-09-26T18:37:57.851" v="889" actId="571"/>
          <ac:spMkLst>
            <pc:docMk/>
            <pc:sldMk cId="1347125535" sldId="2147483094"/>
            <ac:spMk id="28" creationId="{3427F923-9BF0-6824-E9B5-7F288510D43C}"/>
          </ac:spMkLst>
        </pc:spChg>
        <pc:spChg chg="del mod">
          <ac:chgData name="Sun, Kexuan" userId="57e2ebdf-8035-4ff1-95a5-bb6693fd475a" providerId="ADAL" clId="{5DFE8D79-2BA2-42D3-883A-0C08BE564E74}" dt="2025-09-26T18:39:04.185" v="940" actId="478"/>
          <ac:spMkLst>
            <pc:docMk/>
            <pc:sldMk cId="1347125535" sldId="2147483094"/>
            <ac:spMk id="29" creationId="{87CD4B6B-824A-6136-E217-22883014095E}"/>
          </ac:spMkLst>
        </pc:spChg>
        <pc:spChg chg="mod">
          <ac:chgData name="Sun, Kexuan" userId="57e2ebdf-8035-4ff1-95a5-bb6693fd475a" providerId="ADAL" clId="{5DFE8D79-2BA2-42D3-883A-0C08BE564E74}" dt="2025-09-26T18:38:16.453" v="899" actId="571"/>
          <ac:spMkLst>
            <pc:docMk/>
            <pc:sldMk cId="1347125535" sldId="2147483094"/>
            <ac:spMk id="31" creationId="{66893076-D59C-FC76-9CAC-743350FCE744}"/>
          </ac:spMkLst>
        </pc:spChg>
        <pc:spChg chg="mod">
          <ac:chgData name="Sun, Kexuan" userId="57e2ebdf-8035-4ff1-95a5-bb6693fd475a" providerId="ADAL" clId="{5DFE8D79-2BA2-42D3-883A-0C08BE564E74}" dt="2025-09-26T18:38:16.453" v="899" actId="571"/>
          <ac:spMkLst>
            <pc:docMk/>
            <pc:sldMk cId="1347125535" sldId="2147483094"/>
            <ac:spMk id="32" creationId="{A7885A2F-5132-B164-A2BF-8D9284138226}"/>
          </ac:spMkLst>
        </pc:spChg>
        <pc:spChg chg="del mod">
          <ac:chgData name="Sun, Kexuan" userId="57e2ebdf-8035-4ff1-95a5-bb6693fd475a" providerId="ADAL" clId="{5DFE8D79-2BA2-42D3-883A-0C08BE564E74}" dt="2025-09-26T18:39:05.493" v="941" actId="478"/>
          <ac:spMkLst>
            <pc:docMk/>
            <pc:sldMk cId="1347125535" sldId="2147483094"/>
            <ac:spMk id="33" creationId="{34C7B2AA-CBC8-AED8-D7C9-76D393B2ACFC}"/>
          </ac:spMkLst>
        </pc:spChg>
        <pc:spChg chg="add mod">
          <ac:chgData name="Sun, Kexuan" userId="57e2ebdf-8035-4ff1-95a5-bb6693fd475a" providerId="ADAL" clId="{5DFE8D79-2BA2-42D3-883A-0C08BE564E74}" dt="2025-09-26T18:50:26.865" v="1748" actId="404"/>
          <ac:spMkLst>
            <pc:docMk/>
            <pc:sldMk cId="1347125535" sldId="2147483094"/>
            <ac:spMk id="34" creationId="{D04D772A-E78D-F894-E48C-AECE7202445E}"/>
          </ac:spMkLst>
        </pc:spChg>
        <pc:spChg chg="mod">
          <ac:chgData name="Sun, Kexuan" userId="57e2ebdf-8035-4ff1-95a5-bb6693fd475a" providerId="ADAL" clId="{5DFE8D79-2BA2-42D3-883A-0C08BE564E74}" dt="2025-09-26T18:39:15.988" v="948" actId="571"/>
          <ac:spMkLst>
            <pc:docMk/>
            <pc:sldMk cId="1347125535" sldId="2147483094"/>
            <ac:spMk id="36" creationId="{AFEA6127-F9E2-6480-2C33-C7D977AB3549}"/>
          </ac:spMkLst>
        </pc:spChg>
        <pc:spChg chg="mod">
          <ac:chgData name="Sun, Kexuan" userId="57e2ebdf-8035-4ff1-95a5-bb6693fd475a" providerId="ADAL" clId="{5DFE8D79-2BA2-42D3-883A-0C08BE564E74}" dt="2025-09-26T18:39:15.988" v="948" actId="571"/>
          <ac:spMkLst>
            <pc:docMk/>
            <pc:sldMk cId="1347125535" sldId="2147483094"/>
            <ac:spMk id="37" creationId="{6598A435-E3CB-3C96-D2F5-05748DA347E5}"/>
          </ac:spMkLst>
        </pc:spChg>
        <pc:spChg chg="mod">
          <ac:chgData name="Sun, Kexuan" userId="57e2ebdf-8035-4ff1-95a5-bb6693fd475a" providerId="ADAL" clId="{5DFE8D79-2BA2-42D3-883A-0C08BE564E74}" dt="2025-09-26T18:39:19.733" v="949" actId="571"/>
          <ac:spMkLst>
            <pc:docMk/>
            <pc:sldMk cId="1347125535" sldId="2147483094"/>
            <ac:spMk id="39" creationId="{4FEDEDA7-52B4-300E-C828-8ED66727C554}"/>
          </ac:spMkLst>
        </pc:spChg>
        <pc:spChg chg="mod">
          <ac:chgData name="Sun, Kexuan" userId="57e2ebdf-8035-4ff1-95a5-bb6693fd475a" providerId="ADAL" clId="{5DFE8D79-2BA2-42D3-883A-0C08BE564E74}" dt="2025-09-26T18:39:19.733" v="949" actId="571"/>
          <ac:spMkLst>
            <pc:docMk/>
            <pc:sldMk cId="1347125535" sldId="2147483094"/>
            <ac:spMk id="40" creationId="{935A1AB9-B660-92E1-63F9-E9FC7A5FDC7D}"/>
          </ac:spMkLst>
        </pc:spChg>
        <pc:spChg chg="mod">
          <ac:chgData name="Sun, Kexuan" userId="57e2ebdf-8035-4ff1-95a5-bb6693fd475a" providerId="ADAL" clId="{5DFE8D79-2BA2-42D3-883A-0C08BE564E74}" dt="2025-09-26T18:39:24.450" v="950" actId="571"/>
          <ac:spMkLst>
            <pc:docMk/>
            <pc:sldMk cId="1347125535" sldId="2147483094"/>
            <ac:spMk id="42" creationId="{7D63DB69-18D7-57AA-3677-DAE1D33607BD}"/>
          </ac:spMkLst>
        </pc:spChg>
        <pc:spChg chg="mod">
          <ac:chgData name="Sun, Kexuan" userId="57e2ebdf-8035-4ff1-95a5-bb6693fd475a" providerId="ADAL" clId="{5DFE8D79-2BA2-42D3-883A-0C08BE564E74}" dt="2025-09-26T18:39:24.450" v="950" actId="571"/>
          <ac:spMkLst>
            <pc:docMk/>
            <pc:sldMk cId="1347125535" sldId="2147483094"/>
            <ac:spMk id="43" creationId="{F903946B-D708-FAE6-2EED-750388E7F7ED}"/>
          </ac:spMkLst>
        </pc:spChg>
        <pc:spChg chg="mod">
          <ac:chgData name="Sun, Kexuan" userId="57e2ebdf-8035-4ff1-95a5-bb6693fd475a" providerId="ADAL" clId="{5DFE8D79-2BA2-42D3-883A-0C08BE564E74}" dt="2025-09-26T18:39:35.359" v="951" actId="571"/>
          <ac:spMkLst>
            <pc:docMk/>
            <pc:sldMk cId="1347125535" sldId="2147483094"/>
            <ac:spMk id="45" creationId="{4D968899-4AE0-C1F5-3CD4-AB4984525A67}"/>
          </ac:spMkLst>
        </pc:spChg>
        <pc:spChg chg="mod">
          <ac:chgData name="Sun, Kexuan" userId="57e2ebdf-8035-4ff1-95a5-bb6693fd475a" providerId="ADAL" clId="{5DFE8D79-2BA2-42D3-883A-0C08BE564E74}" dt="2025-09-26T18:39:35.359" v="951" actId="571"/>
          <ac:spMkLst>
            <pc:docMk/>
            <pc:sldMk cId="1347125535" sldId="2147483094"/>
            <ac:spMk id="46" creationId="{15D3A197-3406-CCF3-E511-6E0B1ED758A5}"/>
          </ac:spMkLst>
        </pc:spChg>
        <pc:spChg chg="mod">
          <ac:chgData name="Sun, Kexuan" userId="57e2ebdf-8035-4ff1-95a5-bb6693fd475a" providerId="ADAL" clId="{5DFE8D79-2BA2-42D3-883A-0C08BE564E74}" dt="2025-09-26T18:39:40.029" v="952" actId="571"/>
          <ac:spMkLst>
            <pc:docMk/>
            <pc:sldMk cId="1347125535" sldId="2147483094"/>
            <ac:spMk id="48" creationId="{9328AA15-F1E5-2CE3-96A5-098E69408FCA}"/>
          </ac:spMkLst>
        </pc:spChg>
        <pc:spChg chg="mod">
          <ac:chgData name="Sun, Kexuan" userId="57e2ebdf-8035-4ff1-95a5-bb6693fd475a" providerId="ADAL" clId="{5DFE8D79-2BA2-42D3-883A-0C08BE564E74}" dt="2025-09-26T18:39:40.029" v="952" actId="571"/>
          <ac:spMkLst>
            <pc:docMk/>
            <pc:sldMk cId="1347125535" sldId="2147483094"/>
            <ac:spMk id="49" creationId="{51AB4CEB-5149-C5D6-FA2C-A28E26FEFE86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0" creationId="{39170393-AD94-1DE7-F6B9-F166FA372175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1" creationId="{46AA6A01-0571-ACFB-4738-7A4ED638BB84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2" creationId="{08161A15-A5AC-2A6E-6806-DABA9F8995EE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3" creationId="{25E931A3-31C4-3C99-94DB-DEEEBF61E6F3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4" creationId="{D7FF4A90-A7F8-5659-F1EF-20813480CA4F}"/>
          </ac:spMkLst>
        </pc:spChg>
        <pc:spChg chg="add mod">
          <ac:chgData name="Sun, Kexuan" userId="57e2ebdf-8035-4ff1-95a5-bb6693fd475a" providerId="ADAL" clId="{5DFE8D79-2BA2-42D3-883A-0C08BE564E74}" dt="2025-09-26T18:41:36.303" v="989" actId="164"/>
          <ac:spMkLst>
            <pc:docMk/>
            <pc:sldMk cId="1347125535" sldId="2147483094"/>
            <ac:spMk id="55" creationId="{07A9D07F-093D-B752-FB69-7CF50DFC65A7}"/>
          </ac:spMkLst>
        </pc:spChg>
        <pc:grpChg chg="del">
          <ac:chgData name="Sun, Kexuan" userId="57e2ebdf-8035-4ff1-95a5-bb6693fd475a" providerId="ADAL" clId="{5DFE8D79-2BA2-42D3-883A-0C08BE564E74}" dt="2025-09-26T16:37:46.372" v="90" actId="478"/>
          <ac:grpSpMkLst>
            <pc:docMk/>
            <pc:sldMk cId="1347125535" sldId="2147483094"/>
            <ac:grpSpMk id="7" creationId="{58624E93-DC2E-382F-D95A-E2A1EBEBC1D2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12" creationId="{955D493C-F76F-B37C-0351-47911E6FE36A}"/>
          </ac:grpSpMkLst>
        </pc:grpChg>
        <pc:grpChg chg="add mod">
          <ac:chgData name="Sun, Kexuan" userId="57e2ebdf-8035-4ff1-95a5-bb6693fd475a" providerId="ADAL" clId="{5DFE8D79-2BA2-42D3-883A-0C08BE564E74}" dt="2025-09-26T18:37:14.593" v="879" actId="571"/>
          <ac:grpSpMkLst>
            <pc:docMk/>
            <pc:sldMk cId="1347125535" sldId="2147483094"/>
            <ac:grpSpMk id="14" creationId="{961F6419-B381-0D08-982F-259C87697FE6}"/>
          </ac:grpSpMkLst>
        </pc:grpChg>
        <pc:grpChg chg="add del mod">
          <ac:chgData name="Sun, Kexuan" userId="57e2ebdf-8035-4ff1-95a5-bb6693fd475a" providerId="ADAL" clId="{5DFE8D79-2BA2-42D3-883A-0C08BE564E74}" dt="2025-09-26T18:39:11.907" v="946" actId="478"/>
          <ac:grpSpMkLst>
            <pc:docMk/>
            <pc:sldMk cId="1347125535" sldId="2147483094"/>
            <ac:grpSpMk id="18" creationId="{C30C7138-7D6C-FD22-CB30-855BD09D336C}"/>
          </ac:grpSpMkLst>
        </pc:grpChg>
        <pc:grpChg chg="add mod">
          <ac:chgData name="Sun, Kexuan" userId="57e2ebdf-8035-4ff1-95a5-bb6693fd475a" providerId="ADAL" clId="{5DFE8D79-2BA2-42D3-883A-0C08BE564E74}" dt="2025-09-26T18:37:38.667" v="884" actId="571"/>
          <ac:grpSpMkLst>
            <pc:docMk/>
            <pc:sldMk cId="1347125535" sldId="2147483094"/>
            <ac:grpSpMk id="22" creationId="{16AAC24F-E9F0-AACA-E348-3372F42AE189}"/>
          </ac:grpSpMkLst>
        </pc:grpChg>
        <pc:grpChg chg="add del mod">
          <ac:chgData name="Sun, Kexuan" userId="57e2ebdf-8035-4ff1-95a5-bb6693fd475a" providerId="ADAL" clId="{5DFE8D79-2BA2-42D3-883A-0C08BE564E74}" dt="2025-09-26T18:39:10.710" v="944" actId="478"/>
          <ac:grpSpMkLst>
            <pc:docMk/>
            <pc:sldMk cId="1347125535" sldId="2147483094"/>
            <ac:grpSpMk id="26" creationId="{1D62968D-7FA9-B6A1-76EF-9420A32996B0}"/>
          </ac:grpSpMkLst>
        </pc:grpChg>
        <pc:grpChg chg="add del mod">
          <ac:chgData name="Sun, Kexuan" userId="57e2ebdf-8035-4ff1-95a5-bb6693fd475a" providerId="ADAL" clId="{5DFE8D79-2BA2-42D3-883A-0C08BE564E74}" dt="2025-09-26T18:39:11.379" v="945" actId="478"/>
          <ac:grpSpMkLst>
            <pc:docMk/>
            <pc:sldMk cId="1347125535" sldId="2147483094"/>
            <ac:grpSpMk id="30" creationId="{9ABA2ABE-3BC0-9B70-6873-F0511864B038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35" creationId="{A1F23CC0-2F51-3B89-D08F-F396CFF1F0FE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38" creationId="{782F5382-6E8B-849F-1C17-1BDCB906A468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41" creationId="{6AAD47F1-9220-6D67-2887-8EF01FC91308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44" creationId="{95C3F7BC-6D50-1128-286C-092F15A79CC9}"/>
          </ac:grpSpMkLst>
        </pc:grpChg>
        <pc:grpChg chg="add mod">
          <ac:chgData name="Sun, Kexuan" userId="57e2ebdf-8035-4ff1-95a5-bb6693fd475a" providerId="ADAL" clId="{5DFE8D79-2BA2-42D3-883A-0C08BE564E74}" dt="2025-09-26T18:41:36.303" v="989" actId="164"/>
          <ac:grpSpMkLst>
            <pc:docMk/>
            <pc:sldMk cId="1347125535" sldId="2147483094"/>
            <ac:grpSpMk id="47" creationId="{801851CD-3B68-647B-81A2-F49D145C5481}"/>
          </ac:grpSpMkLst>
        </pc:grpChg>
        <pc:grpChg chg="add mod">
          <ac:chgData name="Sun, Kexuan" userId="57e2ebdf-8035-4ff1-95a5-bb6693fd475a" providerId="ADAL" clId="{5DFE8D79-2BA2-42D3-883A-0C08BE564E74}" dt="2025-09-26T18:50:24.062" v="1747" actId="14100"/>
          <ac:grpSpMkLst>
            <pc:docMk/>
            <pc:sldMk cId="1347125535" sldId="2147483094"/>
            <ac:grpSpMk id="56" creationId="{80268569-20C7-1B26-DF37-FC5935989836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1347125535" sldId="2147483094"/>
                <pc2:cmMk id="{F2233A33-110E-4675-92B9-DF6ECC126637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1347125535" sldId="2147483094"/>
                <pc2:cmMk id="{B9C85047-DA7A-4082-B1B0-2E2D59BE947D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1347125535" sldId="2147483094"/>
                <pc2:cmMk id="{F8F20E69-EDE6-4573-8BF6-EF2CA49E46A0}"/>
              </pc2:cmMkLst>
            </pc226:cmChg>
            <pc226:cmChg xmlns:pc226="http://schemas.microsoft.com/office/powerpoint/2022/06/main/command" chg="del mod modRxn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1347125535" sldId="2147483094"/>
                <pc2:cmMk id="{EC684D80-3B88-4EEC-B306-C23D50FA4F8A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1347125535" sldId="2147483094"/>
                <pc2:cmMk id="{5D432CE2-4FB6-4F42-B847-6750B71FE74F}"/>
              </pc2:cmMkLst>
            </pc226:cmChg>
          </p:ext>
        </pc:extLst>
      </pc:sldChg>
      <pc:sldChg chg="del">
        <pc:chgData name="Sun, Kexuan" userId="57e2ebdf-8035-4ff1-95a5-bb6693fd475a" providerId="ADAL" clId="{5DFE8D79-2BA2-42D3-883A-0C08BE564E74}" dt="2025-09-26T18:46:22.355" v="1393" actId="47"/>
        <pc:sldMkLst>
          <pc:docMk/>
          <pc:sldMk cId="1385682466" sldId="2147483096"/>
        </pc:sldMkLst>
      </pc:sldChg>
      <pc:sldChg chg="addSp delSp modSp mod delCm modCm">
        <pc:chgData name="Sun, Kexuan" userId="57e2ebdf-8035-4ff1-95a5-bb6693fd475a" providerId="ADAL" clId="{5DFE8D79-2BA2-42D3-883A-0C08BE564E74}" dt="2025-10-03T18:59:50.882" v="5339"/>
        <pc:sldMkLst>
          <pc:docMk/>
          <pc:sldMk cId="3379327023" sldId="2147483097"/>
        </pc:sldMkLst>
        <pc:spChg chg="mod">
          <ac:chgData name="Sun, Kexuan" userId="57e2ebdf-8035-4ff1-95a5-bb6693fd475a" providerId="ADAL" clId="{5DFE8D79-2BA2-42D3-883A-0C08BE564E74}" dt="2025-09-29T16:40:16.133" v="5252" actId="20577"/>
          <ac:spMkLst>
            <pc:docMk/>
            <pc:sldMk cId="3379327023" sldId="2147483097"/>
            <ac:spMk id="2" creationId="{11AAE4FF-4734-7D90-20F8-885E40B5BC7F}"/>
          </ac:spMkLst>
        </pc:spChg>
        <pc:spChg chg="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5" creationId="{AD2D92AB-BDDD-3BBD-E166-348A60E4FF77}"/>
          </ac:spMkLst>
        </pc:spChg>
        <pc:spChg chg="mod topLvl">
          <ac:chgData name="Sun, Kexuan" userId="57e2ebdf-8035-4ff1-95a5-bb6693fd475a" providerId="ADAL" clId="{5DFE8D79-2BA2-42D3-883A-0C08BE564E74}" dt="2025-09-29T15:32:10.980" v="4988" actId="403"/>
          <ac:spMkLst>
            <pc:docMk/>
            <pc:sldMk cId="3379327023" sldId="2147483097"/>
            <ac:spMk id="6" creationId="{5328FBA5-9603-4D21-FDA4-09A9C9308B75}"/>
          </ac:spMkLst>
        </pc:spChg>
        <pc:spChg chg="del mod topLvl">
          <ac:chgData name="Sun, Kexuan" userId="57e2ebdf-8035-4ff1-95a5-bb6693fd475a" providerId="ADAL" clId="{5DFE8D79-2BA2-42D3-883A-0C08BE564E74}" dt="2025-09-29T14:59:52.846" v="3567" actId="478"/>
          <ac:spMkLst>
            <pc:docMk/>
            <pc:sldMk cId="3379327023" sldId="2147483097"/>
            <ac:spMk id="7" creationId="{CC0C3867-9B37-55C8-4BA2-774FD5A20440}"/>
          </ac:spMkLst>
        </pc:spChg>
        <pc:spChg chg="add del mod topLvl">
          <ac:chgData name="Sun, Kexuan" userId="57e2ebdf-8035-4ff1-95a5-bb6693fd475a" providerId="ADAL" clId="{5DFE8D79-2BA2-42D3-883A-0C08BE564E74}" dt="2025-09-29T15:32:47.153" v="5000" actId="20577"/>
          <ac:spMkLst>
            <pc:docMk/>
            <pc:sldMk cId="3379327023" sldId="2147483097"/>
            <ac:spMk id="8" creationId="{711D5718-3F8D-970E-2D67-5CC62A4EAE81}"/>
          </ac:spMkLst>
        </pc:spChg>
        <pc:spChg chg="del">
          <ac:chgData name="Sun, Kexuan" userId="57e2ebdf-8035-4ff1-95a5-bb6693fd475a" providerId="ADAL" clId="{5DFE8D79-2BA2-42D3-883A-0C08BE564E74}" dt="2025-09-26T18:58:14.547" v="2249" actId="478"/>
          <ac:spMkLst>
            <pc:docMk/>
            <pc:sldMk cId="3379327023" sldId="2147483097"/>
            <ac:spMk id="13" creationId="{D6821F56-1A92-3647-D347-24D3AB166220}"/>
          </ac:spMkLst>
        </pc:spChg>
        <pc:spChg chg="del">
          <ac:chgData name="Sun, Kexuan" userId="57e2ebdf-8035-4ff1-95a5-bb6693fd475a" providerId="ADAL" clId="{5DFE8D79-2BA2-42D3-883A-0C08BE564E74}" dt="2025-09-26T18:58:14.547" v="2249" actId="478"/>
          <ac:spMkLst>
            <pc:docMk/>
            <pc:sldMk cId="3379327023" sldId="2147483097"/>
            <ac:spMk id="14" creationId="{81150B6B-A0F8-25C0-E98F-0982CB28A11B}"/>
          </ac:spMkLst>
        </pc:spChg>
        <pc:spChg chg="del mod topLvl">
          <ac:chgData name="Sun, Kexuan" userId="57e2ebdf-8035-4ff1-95a5-bb6693fd475a" providerId="ADAL" clId="{5DFE8D79-2BA2-42D3-883A-0C08BE564E74}" dt="2025-09-29T15:00:49.580" v="3582" actId="478"/>
          <ac:spMkLst>
            <pc:docMk/>
            <pc:sldMk cId="3379327023" sldId="2147483097"/>
            <ac:spMk id="19" creationId="{449D0515-3512-4247-BEB3-46DE45C74141}"/>
          </ac:spMkLst>
        </pc:spChg>
        <pc:spChg chg="del mod topLvl">
          <ac:chgData name="Sun, Kexuan" userId="57e2ebdf-8035-4ff1-95a5-bb6693fd475a" providerId="ADAL" clId="{5DFE8D79-2BA2-42D3-883A-0C08BE564E74}" dt="2025-09-29T15:00:49.580" v="3582" actId="478"/>
          <ac:spMkLst>
            <pc:docMk/>
            <pc:sldMk cId="3379327023" sldId="2147483097"/>
            <ac:spMk id="20" creationId="{B5C8635D-277F-B9E8-66EF-4FB56832F713}"/>
          </ac:spMkLst>
        </pc:spChg>
        <pc:spChg chg="add del mod topLvl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22" creationId="{49C15DA6-EEF3-3E91-6CDC-A60EF9A6A7F9}"/>
          </ac:spMkLst>
        </pc:spChg>
        <pc:spChg chg="del mod topLvl">
          <ac:chgData name="Sun, Kexuan" userId="57e2ebdf-8035-4ff1-95a5-bb6693fd475a" providerId="ADAL" clId="{5DFE8D79-2BA2-42D3-883A-0C08BE564E74}" dt="2025-09-29T15:00:49.580" v="3582" actId="478"/>
          <ac:spMkLst>
            <pc:docMk/>
            <pc:sldMk cId="3379327023" sldId="2147483097"/>
            <ac:spMk id="27" creationId="{B2AB6F1D-0A1C-DE9A-D686-0CBEDC8CBCF5}"/>
          </ac:spMkLst>
        </pc:spChg>
        <pc:spChg chg="del mod topLvl">
          <ac:chgData name="Sun, Kexuan" userId="57e2ebdf-8035-4ff1-95a5-bb6693fd475a" providerId="ADAL" clId="{5DFE8D79-2BA2-42D3-883A-0C08BE564E74}" dt="2025-09-29T15:00:49.580" v="3582" actId="478"/>
          <ac:spMkLst>
            <pc:docMk/>
            <pc:sldMk cId="3379327023" sldId="2147483097"/>
            <ac:spMk id="31" creationId="{E0A908C3-3492-6D3F-64A2-CE9D58D75E9F}"/>
          </ac:spMkLst>
        </pc:spChg>
        <pc:spChg chg="del mod topLvl">
          <ac:chgData name="Sun, Kexuan" userId="57e2ebdf-8035-4ff1-95a5-bb6693fd475a" providerId="ADAL" clId="{5DFE8D79-2BA2-42D3-883A-0C08BE564E74}" dt="2025-09-29T15:00:49.580" v="3582" actId="478"/>
          <ac:spMkLst>
            <pc:docMk/>
            <pc:sldMk cId="3379327023" sldId="2147483097"/>
            <ac:spMk id="38" creationId="{D09418B2-E4B1-4AC5-966E-6AF26E8FA527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52" creationId="{E508E0AB-FC33-B79D-C808-F48EDA06E978}"/>
          </ac:spMkLst>
        </pc:spChg>
        <pc:spChg chg="del">
          <ac:chgData name="Sun, Kexuan" userId="57e2ebdf-8035-4ff1-95a5-bb6693fd475a" providerId="ADAL" clId="{5DFE8D79-2BA2-42D3-883A-0C08BE564E74}" dt="2025-09-26T18:57:36.032" v="2237" actId="478"/>
          <ac:spMkLst>
            <pc:docMk/>
            <pc:sldMk cId="3379327023" sldId="2147483097"/>
            <ac:spMk id="53" creationId="{AB6566F7-AF11-5AAD-EBEE-840665F2FCE1}"/>
          </ac:spMkLst>
        </pc:spChg>
        <pc:spChg chg="del">
          <ac:chgData name="Sun, Kexuan" userId="57e2ebdf-8035-4ff1-95a5-bb6693fd475a" providerId="ADAL" clId="{5DFE8D79-2BA2-42D3-883A-0C08BE564E74}" dt="2025-09-26T18:57:34.520" v="2236" actId="478"/>
          <ac:spMkLst>
            <pc:docMk/>
            <pc:sldMk cId="3379327023" sldId="2147483097"/>
            <ac:spMk id="54" creationId="{E94A8110-865F-0B0C-5FE9-1AAE09B98A85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55" creationId="{5AFA0B4A-81A8-94D4-0359-50BDB5FA72C2}"/>
          </ac:spMkLst>
        </pc:spChg>
        <pc:spChg chg="del">
          <ac:chgData name="Sun, Kexuan" userId="57e2ebdf-8035-4ff1-95a5-bb6693fd475a" providerId="ADAL" clId="{5DFE8D79-2BA2-42D3-883A-0C08BE564E74}" dt="2025-09-26T18:57:56.645" v="2244" actId="478"/>
          <ac:spMkLst>
            <pc:docMk/>
            <pc:sldMk cId="3379327023" sldId="2147483097"/>
            <ac:spMk id="56" creationId="{D480A79A-513B-6831-C6EB-D3AE9A76F738}"/>
          </ac:spMkLst>
        </pc:spChg>
        <pc:spChg chg="del mod">
          <ac:chgData name="Sun, Kexuan" userId="57e2ebdf-8035-4ff1-95a5-bb6693fd475a" providerId="ADAL" clId="{5DFE8D79-2BA2-42D3-883A-0C08BE564E74}" dt="2025-09-26T18:57:56.645" v="2244" actId="478"/>
          <ac:spMkLst>
            <pc:docMk/>
            <pc:sldMk cId="3379327023" sldId="2147483097"/>
            <ac:spMk id="57" creationId="{825BB7AB-BFC6-7233-9810-D59CCA9B53E3}"/>
          </ac:spMkLst>
        </pc:spChg>
        <pc:spChg chg="del">
          <ac:chgData name="Sun, Kexuan" userId="57e2ebdf-8035-4ff1-95a5-bb6693fd475a" providerId="ADAL" clId="{5DFE8D79-2BA2-42D3-883A-0C08BE564E74}" dt="2025-09-26T18:57:44.477" v="2242" actId="478"/>
          <ac:spMkLst>
            <pc:docMk/>
            <pc:sldMk cId="3379327023" sldId="2147483097"/>
            <ac:spMk id="58" creationId="{CB1F34B6-34FF-7AF5-3AFF-470134616B0C}"/>
          </ac:spMkLst>
        </pc:spChg>
        <pc:spChg chg="del mod">
          <ac:chgData name="Sun, Kexuan" userId="57e2ebdf-8035-4ff1-95a5-bb6693fd475a" providerId="ADAL" clId="{5DFE8D79-2BA2-42D3-883A-0C08BE564E74}" dt="2025-09-26T18:57:56.645" v="2244" actId="478"/>
          <ac:spMkLst>
            <pc:docMk/>
            <pc:sldMk cId="3379327023" sldId="2147483097"/>
            <ac:spMk id="59" creationId="{299750F2-C1E5-BDD3-A1E7-96AF258E5EB4}"/>
          </ac:spMkLst>
        </pc:spChg>
        <pc:spChg chg="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60" creationId="{A33EC750-B6BC-37FD-9F5D-254B6D0413AF}"/>
          </ac:spMkLst>
        </pc:spChg>
        <pc:spChg chg="mod topLvl">
          <ac:chgData name="Sun, Kexuan" userId="57e2ebdf-8035-4ff1-95a5-bb6693fd475a" providerId="ADAL" clId="{5DFE8D79-2BA2-42D3-883A-0C08BE564E74}" dt="2025-09-29T15:32:05.624" v="4987" actId="403"/>
          <ac:spMkLst>
            <pc:docMk/>
            <pc:sldMk cId="3379327023" sldId="2147483097"/>
            <ac:spMk id="61" creationId="{0DD40CB3-A0BE-0ABE-790B-A94C1BE0184D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64" creationId="{539F46C2-8A91-9AFC-64BD-630A5F98A0E1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66" creationId="{A68B8F34-5404-0F5E-EE66-AF390978605B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67" creationId="{22370FE7-7393-379D-6EF5-A965E7EDB9B3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69" creationId="{326C1992-8F8E-63EA-0236-44FD3A7111A6}"/>
          </ac:spMkLst>
        </pc:spChg>
        <pc:spChg chg="add mod topLvl">
          <ac:chgData name="Sun, Kexuan" userId="57e2ebdf-8035-4ff1-95a5-bb6693fd475a" providerId="ADAL" clId="{5DFE8D79-2BA2-42D3-883A-0C08BE564E74}" dt="2025-09-29T15:28:25.324" v="4923" actId="14100"/>
          <ac:spMkLst>
            <pc:docMk/>
            <pc:sldMk cId="3379327023" sldId="2147483097"/>
            <ac:spMk id="71" creationId="{638489D2-1188-5B50-8DEC-4CBF26CDD930}"/>
          </ac:spMkLst>
        </pc:spChg>
        <pc:spChg chg="add 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72" creationId="{0108AB7F-BBB0-C3CA-723A-71F80AB8B46D}"/>
          </ac:spMkLst>
        </pc:spChg>
        <pc:spChg chg="add mod topLvl">
          <ac:chgData name="Sun, Kexuan" userId="57e2ebdf-8035-4ff1-95a5-bb6693fd475a" providerId="ADAL" clId="{5DFE8D79-2BA2-42D3-883A-0C08BE564E74}" dt="2025-09-29T15:32:05.624" v="4987" actId="403"/>
          <ac:spMkLst>
            <pc:docMk/>
            <pc:sldMk cId="3379327023" sldId="2147483097"/>
            <ac:spMk id="73" creationId="{C0DCE5DE-F2C2-B60D-B4A3-6DA0DD92A280}"/>
          </ac:spMkLst>
        </pc:spChg>
        <pc:spChg chg="del">
          <ac:chgData name="Sun, Kexuan" userId="57e2ebdf-8035-4ff1-95a5-bb6693fd475a" providerId="ADAL" clId="{5DFE8D79-2BA2-42D3-883A-0C08BE564E74}" dt="2025-09-26T18:57:21.446" v="2230" actId="478"/>
          <ac:spMkLst>
            <pc:docMk/>
            <pc:sldMk cId="3379327023" sldId="2147483097"/>
            <ac:spMk id="74" creationId="{87A63659-CCF4-5D9A-959C-10B213C1C214}"/>
          </ac:spMkLst>
        </pc:spChg>
        <pc:spChg chg="del">
          <ac:chgData name="Sun, Kexuan" userId="57e2ebdf-8035-4ff1-95a5-bb6693fd475a" providerId="ADAL" clId="{5DFE8D79-2BA2-42D3-883A-0C08BE564E74}" dt="2025-09-26T18:57:21.446" v="2230" actId="478"/>
          <ac:spMkLst>
            <pc:docMk/>
            <pc:sldMk cId="3379327023" sldId="2147483097"/>
            <ac:spMk id="75" creationId="{D478B9B0-D202-DF5F-2901-4A876B02C743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76" creationId="{E90324E8-D921-6F60-72F7-6623DCC92033}"/>
          </ac:spMkLst>
        </pc:spChg>
        <pc:spChg chg="add 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79" creationId="{7AA47BA5-4EBF-B558-2168-E26E1FC3E9BD}"/>
          </ac:spMkLst>
        </pc:spChg>
        <pc:spChg chg="add 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80" creationId="{20570198-6F63-4A8C-D59C-FEBC89A0E5D3}"/>
          </ac:spMkLst>
        </pc:spChg>
        <pc:spChg chg="add mod topLvl">
          <ac:chgData name="Sun, Kexuan" userId="57e2ebdf-8035-4ff1-95a5-bb6693fd475a" providerId="ADAL" clId="{5DFE8D79-2BA2-42D3-883A-0C08BE564E74}" dt="2025-09-29T15:32:05.624" v="4987" actId="403"/>
          <ac:spMkLst>
            <pc:docMk/>
            <pc:sldMk cId="3379327023" sldId="2147483097"/>
            <ac:spMk id="81" creationId="{F263D1AD-1C68-2632-2011-1BA8C646036E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82" creationId="{77AC1EDB-EF91-081C-FE45-F73C7B0F23CA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84" creationId="{C9B67354-4AF5-6CB0-DA1D-20B18A5BAA33}"/>
          </ac:spMkLst>
        </pc:spChg>
        <pc:spChg chg="add mod topLvl">
          <ac:chgData name="Sun, Kexuan" userId="57e2ebdf-8035-4ff1-95a5-bb6693fd475a" providerId="ADAL" clId="{5DFE8D79-2BA2-42D3-883A-0C08BE564E74}" dt="2025-09-29T15:28:21.674" v="4921" actId="14100"/>
          <ac:spMkLst>
            <pc:docMk/>
            <pc:sldMk cId="3379327023" sldId="2147483097"/>
            <ac:spMk id="85" creationId="{41E9F85A-BFD4-4F7F-C69C-325A42EBA41C}"/>
          </ac:spMkLst>
        </pc:spChg>
        <pc:spChg chg="add 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86" creationId="{297220F4-6029-4BCA-339A-85DCD929494E}"/>
          </ac:spMkLst>
        </pc:spChg>
        <pc:spChg chg="add mod topLvl">
          <ac:chgData name="Sun, Kexuan" userId="57e2ebdf-8035-4ff1-95a5-bb6693fd475a" providerId="ADAL" clId="{5DFE8D79-2BA2-42D3-883A-0C08BE564E74}" dt="2025-09-29T15:32:05.624" v="4987" actId="403"/>
          <ac:spMkLst>
            <pc:docMk/>
            <pc:sldMk cId="3379327023" sldId="2147483097"/>
            <ac:spMk id="87" creationId="{5A2672ED-4763-75FC-A44B-94145E3DAE72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88" creationId="{AAA8A111-CB86-0A5B-D470-D0691954A0F1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90" creationId="{2C47DD50-F4EE-2927-B6BA-A3FE441D3F4B}"/>
          </ac:spMkLst>
        </pc:spChg>
        <pc:spChg chg="add mod topLvl">
          <ac:chgData name="Sun, Kexuan" userId="57e2ebdf-8035-4ff1-95a5-bb6693fd475a" providerId="ADAL" clId="{5DFE8D79-2BA2-42D3-883A-0C08BE564E74}" dt="2025-09-29T15:28:23.237" v="4922" actId="14100"/>
          <ac:spMkLst>
            <pc:docMk/>
            <pc:sldMk cId="3379327023" sldId="2147483097"/>
            <ac:spMk id="91" creationId="{BFEC8E1F-65C2-0A69-FD2E-80F1EB308DDC}"/>
          </ac:spMkLst>
        </pc:spChg>
        <pc:spChg chg="add mod topLvl">
          <ac:chgData name="Sun, Kexuan" userId="57e2ebdf-8035-4ff1-95a5-bb6693fd475a" providerId="ADAL" clId="{5DFE8D79-2BA2-42D3-883A-0C08BE564E74}" dt="2025-09-29T15:28:07.798" v="4917" actId="164"/>
          <ac:spMkLst>
            <pc:docMk/>
            <pc:sldMk cId="3379327023" sldId="2147483097"/>
            <ac:spMk id="92" creationId="{F10A484F-EA0F-42A2-3CA4-1EB60D321932}"/>
          </ac:spMkLst>
        </pc:spChg>
        <pc:spChg chg="add mod">
          <ac:chgData name="Sun, Kexuan" userId="57e2ebdf-8035-4ff1-95a5-bb6693fd475a" providerId="ADAL" clId="{5DFE8D79-2BA2-42D3-883A-0C08BE564E74}" dt="2025-09-29T14:59:59.619" v="3572" actId="571"/>
          <ac:spMkLst>
            <pc:docMk/>
            <pc:sldMk cId="3379327023" sldId="2147483097"/>
            <ac:spMk id="93" creationId="{8E4A948B-4513-39D8-9247-69B181BA6ABB}"/>
          </ac:spMkLst>
        </pc:spChg>
        <pc:spChg chg="add mod">
          <ac:chgData name="Sun, Kexuan" userId="57e2ebdf-8035-4ff1-95a5-bb6693fd475a" providerId="ADAL" clId="{5DFE8D79-2BA2-42D3-883A-0C08BE564E74}" dt="2025-09-29T14:59:59.619" v="3572" actId="571"/>
          <ac:spMkLst>
            <pc:docMk/>
            <pc:sldMk cId="3379327023" sldId="2147483097"/>
            <ac:spMk id="94" creationId="{94D36CA7-F281-5856-1843-4210C0180BE5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95" creationId="{B10B467F-ABE5-C555-57D9-F339247D1DFB}"/>
          </ac:spMkLst>
        </pc:spChg>
        <pc:spChg chg="add del mod">
          <ac:chgData name="Sun, Kexuan" userId="57e2ebdf-8035-4ff1-95a5-bb6693fd475a" providerId="ADAL" clId="{5DFE8D79-2BA2-42D3-883A-0C08BE564E74}" dt="2025-09-29T15:07:45.692" v="3782" actId="478"/>
          <ac:spMkLst>
            <pc:docMk/>
            <pc:sldMk cId="3379327023" sldId="2147483097"/>
            <ac:spMk id="96" creationId="{4DB1E319-D692-D3E4-3AB8-EB91A24084D8}"/>
          </ac:spMkLst>
        </pc:spChg>
        <pc:spChg chg="add mod topLvl">
          <ac:chgData name="Sun, Kexuan" userId="57e2ebdf-8035-4ff1-95a5-bb6693fd475a" providerId="ADAL" clId="{5DFE8D79-2BA2-42D3-883A-0C08BE564E74}" dt="2025-09-29T15:28:27.513" v="4924" actId="14100"/>
          <ac:spMkLst>
            <pc:docMk/>
            <pc:sldMk cId="3379327023" sldId="2147483097"/>
            <ac:spMk id="97" creationId="{58272FF4-E95F-D601-2C85-BF8764A7AEBC}"/>
          </ac:spMkLst>
        </pc:spChg>
        <pc:spChg chg="add mod">
          <ac:chgData name="Sun, Kexuan" userId="57e2ebdf-8035-4ff1-95a5-bb6693fd475a" providerId="ADAL" clId="{5DFE8D79-2BA2-42D3-883A-0C08BE564E74}" dt="2025-09-29T15:00:43.593" v="3580" actId="571"/>
          <ac:spMkLst>
            <pc:docMk/>
            <pc:sldMk cId="3379327023" sldId="2147483097"/>
            <ac:spMk id="98" creationId="{8E5D5412-74CB-3BD8-B52F-69799073C5A2}"/>
          </ac:spMkLst>
        </pc:spChg>
        <pc:spChg chg="add del mod">
          <ac:chgData name="Sun, Kexuan" userId="57e2ebdf-8035-4ff1-95a5-bb6693fd475a" providerId="ADAL" clId="{5DFE8D79-2BA2-42D3-883A-0C08BE564E74}" dt="2025-09-29T15:07:48.078" v="3783" actId="478"/>
          <ac:spMkLst>
            <pc:docMk/>
            <pc:sldMk cId="3379327023" sldId="2147483097"/>
            <ac:spMk id="99" creationId="{F14549D7-06A4-C800-A5AB-18F8547658DF}"/>
          </ac:spMkLst>
        </pc:spChg>
        <pc:spChg chg="del mod">
          <ac:chgData name="Sun, Kexuan" userId="57e2ebdf-8035-4ff1-95a5-bb6693fd475a" providerId="ADAL" clId="{5DFE8D79-2BA2-42D3-883A-0C08BE564E74}" dt="2025-09-26T18:57:23.594" v="2232" actId="478"/>
          <ac:spMkLst>
            <pc:docMk/>
            <pc:sldMk cId="3379327023" sldId="2147483097"/>
            <ac:spMk id="103" creationId="{63F793CE-C68C-82D1-7978-902FFFB640A2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104" creationId="{7511DBA9-D5E2-A203-A368-B17BA495053C}"/>
          </ac:spMkLst>
        </pc:spChg>
        <pc:spChg chg="del">
          <ac:chgData name="Sun, Kexuan" userId="57e2ebdf-8035-4ff1-95a5-bb6693fd475a" providerId="ADAL" clId="{5DFE8D79-2BA2-42D3-883A-0C08BE564E74}" dt="2025-09-26T18:57:31.556" v="2235" actId="478"/>
          <ac:spMkLst>
            <pc:docMk/>
            <pc:sldMk cId="3379327023" sldId="2147483097"/>
            <ac:spMk id="105" creationId="{C0562B2D-CB14-5205-266D-86BB168FBEC4}"/>
          </ac:spMkLst>
        </pc:spChg>
        <pc:spChg chg="add mod topLvl">
          <ac:chgData name="Sun, Kexuan" userId="57e2ebdf-8035-4ff1-95a5-bb6693fd475a" providerId="ADAL" clId="{5DFE8D79-2BA2-42D3-883A-0C08BE564E74}" dt="2025-09-29T15:28:40.989" v="4928" actId="14100"/>
          <ac:spMkLst>
            <pc:docMk/>
            <pc:sldMk cId="3379327023" sldId="2147483097"/>
            <ac:spMk id="106" creationId="{63F41CA7-6463-16B8-F0CF-06E7F01AFF6D}"/>
          </ac:spMkLst>
        </pc:spChg>
        <pc:spChg chg="add mod">
          <ac:chgData name="Sun, Kexuan" userId="57e2ebdf-8035-4ff1-95a5-bb6693fd475a" providerId="ADAL" clId="{5DFE8D79-2BA2-42D3-883A-0C08BE564E74}" dt="2025-09-29T15:03:43.773" v="3651" actId="571"/>
          <ac:spMkLst>
            <pc:docMk/>
            <pc:sldMk cId="3379327023" sldId="2147483097"/>
            <ac:spMk id="107" creationId="{897AC1C1-8A04-49C8-5EDE-00FC4ABAA794}"/>
          </ac:spMkLst>
        </pc:spChg>
        <pc:spChg chg="del">
          <ac:chgData name="Sun, Kexuan" userId="57e2ebdf-8035-4ff1-95a5-bb6693fd475a" providerId="ADAL" clId="{5DFE8D79-2BA2-42D3-883A-0C08BE564E74}" dt="2025-09-26T18:57:26.284" v="2234" actId="478"/>
          <ac:spMkLst>
            <pc:docMk/>
            <pc:sldMk cId="3379327023" sldId="2147483097"/>
            <ac:spMk id="117" creationId="{40E42FF8-A5A1-CCAC-00AC-DF5026528C8B}"/>
          </ac:spMkLst>
        </pc:spChg>
        <pc:spChg chg="add del mod">
          <ac:chgData name="Sun, Kexuan" userId="57e2ebdf-8035-4ff1-95a5-bb6693fd475a" providerId="ADAL" clId="{5DFE8D79-2BA2-42D3-883A-0C08BE564E74}" dt="2025-09-29T15:07:48.606" v="3784" actId="478"/>
          <ac:spMkLst>
            <pc:docMk/>
            <pc:sldMk cId="3379327023" sldId="2147483097"/>
            <ac:spMk id="118" creationId="{C5223C33-3D0F-1A6B-F4D8-2F93B4EEAFDC}"/>
          </ac:spMkLst>
        </pc:spChg>
        <pc:spChg chg="add mod">
          <ac:chgData name="Sun, Kexuan" userId="57e2ebdf-8035-4ff1-95a5-bb6693fd475a" providerId="ADAL" clId="{5DFE8D79-2BA2-42D3-883A-0C08BE564E74}" dt="2025-09-29T15:07:21.132" v="3775" actId="571"/>
          <ac:spMkLst>
            <pc:docMk/>
            <pc:sldMk cId="3379327023" sldId="2147483097"/>
            <ac:spMk id="119" creationId="{7184A9F1-82F3-9916-BD3C-00FC345BDFE8}"/>
          </ac:spMkLst>
        </pc:spChg>
        <pc:spChg chg="add mod">
          <ac:chgData name="Sun, Kexuan" userId="57e2ebdf-8035-4ff1-95a5-bb6693fd475a" providerId="ADAL" clId="{5DFE8D79-2BA2-42D3-883A-0C08BE564E74}" dt="2025-09-29T15:07:21.132" v="3775" actId="571"/>
          <ac:spMkLst>
            <pc:docMk/>
            <pc:sldMk cId="3379327023" sldId="2147483097"/>
            <ac:spMk id="120" creationId="{C3035DC4-12FB-0BB9-38CE-652A21449CAB}"/>
          </ac:spMkLst>
        </pc:spChg>
        <pc:spChg chg="add mod">
          <ac:chgData name="Sun, Kexuan" userId="57e2ebdf-8035-4ff1-95a5-bb6693fd475a" providerId="ADAL" clId="{5DFE8D79-2BA2-42D3-883A-0C08BE564E74}" dt="2025-09-29T15:07:21.132" v="3775" actId="571"/>
          <ac:spMkLst>
            <pc:docMk/>
            <pc:sldMk cId="3379327023" sldId="2147483097"/>
            <ac:spMk id="121" creationId="{128B148A-D002-FD7F-6AE8-762BF07A2E88}"/>
          </ac:spMkLst>
        </pc:spChg>
        <pc:spChg chg="add mod">
          <ac:chgData name="Sun, Kexuan" userId="57e2ebdf-8035-4ff1-95a5-bb6693fd475a" providerId="ADAL" clId="{5DFE8D79-2BA2-42D3-883A-0C08BE564E74}" dt="2025-09-29T15:07:21.132" v="3775" actId="571"/>
          <ac:spMkLst>
            <pc:docMk/>
            <pc:sldMk cId="3379327023" sldId="2147483097"/>
            <ac:spMk id="122" creationId="{EBB3F4F1-EBCA-EAFB-5DB8-AE5357CB9EB3}"/>
          </ac:spMkLst>
        </pc:spChg>
        <pc:spChg chg="add mod">
          <ac:chgData name="Sun, Kexuan" userId="57e2ebdf-8035-4ff1-95a5-bb6693fd475a" providerId="ADAL" clId="{5DFE8D79-2BA2-42D3-883A-0C08BE564E74}" dt="2025-09-29T15:28:31.008" v="4925" actId="1076"/>
          <ac:spMkLst>
            <pc:docMk/>
            <pc:sldMk cId="3379327023" sldId="2147483097"/>
            <ac:spMk id="130" creationId="{644C2F0D-BEE1-3E0D-A51C-C3913E6ECD40}"/>
          </ac:spMkLst>
        </pc:spChg>
        <pc:spChg chg="add mod">
          <ac:chgData name="Sun, Kexuan" userId="57e2ebdf-8035-4ff1-95a5-bb6693fd475a" providerId="ADAL" clId="{5DFE8D79-2BA2-42D3-883A-0C08BE564E74}" dt="2025-09-29T15:32:41.830" v="4997" actId="20577"/>
          <ac:spMkLst>
            <pc:docMk/>
            <pc:sldMk cId="3379327023" sldId="2147483097"/>
            <ac:spMk id="131" creationId="{4024ABC4-5B5F-6955-01AA-788613177FB6}"/>
          </ac:spMkLst>
        </pc:spChg>
        <pc:spChg chg="add mod">
          <ac:chgData name="Sun, Kexuan" userId="57e2ebdf-8035-4ff1-95a5-bb6693fd475a" providerId="ADAL" clId="{5DFE8D79-2BA2-42D3-883A-0C08BE564E74}" dt="2025-09-29T15:32:49.866" v="5001" actId="20577"/>
          <ac:spMkLst>
            <pc:docMk/>
            <pc:sldMk cId="3379327023" sldId="2147483097"/>
            <ac:spMk id="132" creationId="{DC65938E-11DD-2C79-9A86-E830A33376CD}"/>
          </ac:spMkLst>
        </pc:spChg>
        <pc:spChg chg="add mod ord">
          <ac:chgData name="Sun, Kexuan" userId="57e2ebdf-8035-4ff1-95a5-bb6693fd475a" providerId="ADAL" clId="{5DFE8D79-2BA2-42D3-883A-0C08BE564E74}" dt="2025-09-29T15:28:19.878" v="4920" actId="167"/>
          <ac:spMkLst>
            <pc:docMk/>
            <pc:sldMk cId="3379327023" sldId="2147483097"/>
            <ac:spMk id="138" creationId="{A3EA267A-83BE-5E3E-A4A8-29E839EB709C}"/>
          </ac:spMkLst>
        </pc:spChg>
        <pc:spChg chg="add mod ord">
          <ac:chgData name="Sun, Kexuan" userId="57e2ebdf-8035-4ff1-95a5-bb6693fd475a" providerId="ADAL" clId="{5DFE8D79-2BA2-42D3-883A-0C08BE564E74}" dt="2025-09-29T15:28:35.746" v="4926" actId="1076"/>
          <ac:spMkLst>
            <pc:docMk/>
            <pc:sldMk cId="3379327023" sldId="2147483097"/>
            <ac:spMk id="139" creationId="{6A7BF505-14A1-E822-5752-2148EF56766C}"/>
          </ac:spMkLst>
        </pc:spChg>
        <pc:spChg chg="add mod">
          <ac:chgData name="Sun, Kexuan" userId="57e2ebdf-8035-4ff1-95a5-bb6693fd475a" providerId="ADAL" clId="{5DFE8D79-2BA2-42D3-883A-0C08BE564E74}" dt="2025-09-29T15:33:17.589" v="5004" actId="1076"/>
          <ac:spMkLst>
            <pc:docMk/>
            <pc:sldMk cId="3379327023" sldId="2147483097"/>
            <ac:spMk id="140" creationId="{CA1593F2-A77E-51C5-5E5E-7ABC993CA9B9}"/>
          </ac:spMkLst>
        </pc:spChg>
        <pc:spChg chg="add mod">
          <ac:chgData name="Sun, Kexuan" userId="57e2ebdf-8035-4ff1-95a5-bb6693fd475a" providerId="ADAL" clId="{5DFE8D79-2BA2-42D3-883A-0C08BE564E74}" dt="2025-09-29T16:40:40.298" v="5254" actId="1076"/>
          <ac:spMkLst>
            <pc:docMk/>
            <pc:sldMk cId="3379327023" sldId="2147483097"/>
            <ac:spMk id="152" creationId="{4C40B2A9-F45C-DFB6-199D-29D2388938A6}"/>
          </ac:spMkLst>
        </pc:spChg>
        <pc:grpChg chg="add del mod">
          <ac:chgData name="Sun, Kexuan" userId="57e2ebdf-8035-4ff1-95a5-bb6693fd475a" providerId="ADAL" clId="{5DFE8D79-2BA2-42D3-883A-0C08BE564E74}" dt="2025-09-29T14:55:23.485" v="3408" actId="165"/>
          <ac:grpSpMkLst>
            <pc:docMk/>
            <pc:sldMk cId="3379327023" sldId="2147483097"/>
            <ac:grpSpMk id="11" creationId="{3EF3FFC1-9B76-FC93-2192-2ED4B56A48F3}"/>
          </ac:grpSpMkLst>
        </pc:grpChg>
        <pc:grpChg chg="add del mod">
          <ac:chgData name="Sun, Kexuan" userId="57e2ebdf-8035-4ff1-95a5-bb6693fd475a" providerId="ADAL" clId="{5DFE8D79-2BA2-42D3-883A-0C08BE564E74}" dt="2025-09-29T15:07:59.013" v="3785" actId="165"/>
          <ac:grpSpMkLst>
            <pc:docMk/>
            <pc:sldMk cId="3379327023" sldId="2147483097"/>
            <ac:grpSpMk id="113" creationId="{DF1E41F8-F3CB-A401-EEFA-8E570416CE2D}"/>
          </ac:grpSpMkLst>
        </pc:grpChg>
        <pc:grpChg chg="add mod">
          <ac:chgData name="Sun, Kexuan" userId="57e2ebdf-8035-4ff1-95a5-bb6693fd475a" providerId="ADAL" clId="{5DFE8D79-2BA2-42D3-883A-0C08BE564E74}" dt="2025-09-29T15:33:58.819" v="5008" actId="1076"/>
          <ac:grpSpMkLst>
            <pc:docMk/>
            <pc:sldMk cId="3379327023" sldId="2147483097"/>
            <ac:grpSpMk id="157" creationId="{45A0AF33-E8C6-FEDA-F48D-5BB83ED9EE71}"/>
          </ac:grpSpMkLst>
        </pc:grpChg>
        <pc:cxnChg chg="add del mod">
          <ac:chgData name="Sun, Kexuan" userId="57e2ebdf-8035-4ff1-95a5-bb6693fd475a" providerId="ADAL" clId="{5DFE8D79-2BA2-42D3-883A-0C08BE564E74}" dt="2025-09-29T14:54:27.507" v="3376" actId="478"/>
          <ac:cxnSpMkLst>
            <pc:docMk/>
            <pc:sldMk cId="3379327023" sldId="2147483097"/>
            <ac:cxnSpMk id="3" creationId="{59F531A2-D3F9-2722-64BD-656FE87169EC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15" creationId="{1D27D7A0-FD2D-6345-5FF8-89343AF25E26}"/>
          </ac:cxnSpMkLst>
        </pc:cxnChg>
        <pc:cxnChg chg="del mod topLvl">
          <ac:chgData name="Sun, Kexuan" userId="57e2ebdf-8035-4ff1-95a5-bb6693fd475a" providerId="ADAL" clId="{5DFE8D79-2BA2-42D3-883A-0C08BE564E74}" dt="2025-09-29T14:56:32.531" v="3431" actId="478"/>
          <ac:cxnSpMkLst>
            <pc:docMk/>
            <pc:sldMk cId="3379327023" sldId="2147483097"/>
            <ac:cxnSpMk id="21" creationId="{DAC1C4C9-CEA7-B5E7-8CC5-48FD634639CA}"/>
          </ac:cxnSpMkLst>
        </pc:cxnChg>
        <pc:cxnChg chg="del mod topLvl">
          <ac:chgData name="Sun, Kexuan" userId="57e2ebdf-8035-4ff1-95a5-bb6693fd475a" providerId="ADAL" clId="{5DFE8D79-2BA2-42D3-883A-0C08BE564E74}" dt="2025-09-29T14:56:32.531" v="3431" actId="478"/>
          <ac:cxnSpMkLst>
            <pc:docMk/>
            <pc:sldMk cId="3379327023" sldId="2147483097"/>
            <ac:cxnSpMk id="28" creationId="{D6D7DDDA-679E-F7AA-C348-DB4C20A5DC5D}"/>
          </ac:cxnSpMkLst>
        </pc:cxnChg>
        <pc:cxnChg chg="del mod topLvl">
          <ac:chgData name="Sun, Kexuan" userId="57e2ebdf-8035-4ff1-95a5-bb6693fd475a" providerId="ADAL" clId="{5DFE8D79-2BA2-42D3-883A-0C08BE564E74}" dt="2025-09-29T14:56:32.531" v="3431" actId="478"/>
          <ac:cxnSpMkLst>
            <pc:docMk/>
            <pc:sldMk cId="3379327023" sldId="2147483097"/>
            <ac:cxnSpMk id="40" creationId="{E31A0A43-88A3-9DCA-84D4-DA5B7798B28F}"/>
          </ac:cxnSpMkLst>
        </pc:cxnChg>
        <pc:cxnChg chg="del mod">
          <ac:chgData name="Sun, Kexuan" userId="57e2ebdf-8035-4ff1-95a5-bb6693fd475a" providerId="ADAL" clId="{5DFE8D79-2BA2-42D3-883A-0C08BE564E74}" dt="2025-09-26T18:57:56.645" v="2244" actId="478"/>
          <ac:cxnSpMkLst>
            <pc:docMk/>
            <pc:sldMk cId="3379327023" sldId="2147483097"/>
            <ac:cxnSpMk id="62" creationId="{5F65BE7A-C1F9-E8EA-3EB4-05815A140642}"/>
          </ac:cxnSpMkLst>
        </pc:cxnChg>
        <pc:cxnChg chg="del mod">
          <ac:chgData name="Sun, Kexuan" userId="57e2ebdf-8035-4ff1-95a5-bb6693fd475a" providerId="ADAL" clId="{5DFE8D79-2BA2-42D3-883A-0C08BE564E74}" dt="2025-09-26T18:57:31.556" v="2235" actId="478"/>
          <ac:cxnSpMkLst>
            <pc:docMk/>
            <pc:sldMk cId="3379327023" sldId="2147483097"/>
            <ac:cxnSpMk id="65" creationId="{6C4DA28F-9FCC-3392-3012-9F61E114C1CC}"/>
          </ac:cxnSpMkLst>
        </pc:cxnChg>
        <pc:cxnChg chg="del mod">
          <ac:chgData name="Sun, Kexuan" userId="57e2ebdf-8035-4ff1-95a5-bb6693fd475a" providerId="ADAL" clId="{5DFE8D79-2BA2-42D3-883A-0C08BE564E74}" dt="2025-09-26T18:57:31.556" v="2235" actId="478"/>
          <ac:cxnSpMkLst>
            <pc:docMk/>
            <pc:sldMk cId="3379327023" sldId="2147483097"/>
            <ac:cxnSpMk id="68" creationId="{A9A60F10-3EA5-C03F-C1A8-4DD2597B7BA4}"/>
          </ac:cxnSpMkLst>
        </pc:cxnChg>
        <pc:cxnChg chg="del mod">
          <ac:chgData name="Sun, Kexuan" userId="57e2ebdf-8035-4ff1-95a5-bb6693fd475a" providerId="ADAL" clId="{5DFE8D79-2BA2-42D3-883A-0C08BE564E74}" dt="2025-09-26T18:57:31.556" v="2235" actId="478"/>
          <ac:cxnSpMkLst>
            <pc:docMk/>
            <pc:sldMk cId="3379327023" sldId="2147483097"/>
            <ac:cxnSpMk id="70" creationId="{32365505-04E7-7EB6-4C39-F562240CC353}"/>
          </ac:cxnSpMkLst>
        </pc:cxnChg>
        <pc:cxnChg chg="del mod">
          <ac:chgData name="Sun, Kexuan" userId="57e2ebdf-8035-4ff1-95a5-bb6693fd475a" providerId="ADAL" clId="{5DFE8D79-2BA2-42D3-883A-0C08BE564E74}" dt="2025-09-26T18:57:21.446" v="2230" actId="478"/>
          <ac:cxnSpMkLst>
            <pc:docMk/>
            <pc:sldMk cId="3379327023" sldId="2147483097"/>
            <ac:cxnSpMk id="77" creationId="{F54BA0EF-D52F-BEA4-E9FC-A28839EC69A5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78" creationId="{6DB357E7-0A06-A4D5-7E6B-6240E3D307A9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83" creationId="{ED6838FE-75E3-7375-814E-86711FC280C3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89" creationId="{271727FF-ACE9-A80D-3032-9124E7B4D43A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101" creationId="{4FEDF7BF-0800-2446-8D87-AEEA0667CCC1}"/>
          </ac:cxnSpMkLst>
        </pc:cxnChg>
        <pc:cxnChg chg="del mod">
          <ac:chgData name="Sun, Kexuan" userId="57e2ebdf-8035-4ff1-95a5-bb6693fd475a" providerId="ADAL" clId="{5DFE8D79-2BA2-42D3-883A-0C08BE564E74}" dt="2025-09-26T18:57:56.645" v="2244" actId="478"/>
          <ac:cxnSpMkLst>
            <pc:docMk/>
            <pc:sldMk cId="3379327023" sldId="2147483097"/>
            <ac:cxnSpMk id="102" creationId="{F14A619A-1E74-4E5E-B49B-810D35AC3DD3}"/>
          </ac:cxnSpMkLst>
        </pc:cxnChg>
        <pc:cxnChg chg="add mod topLvl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108" creationId="{D1471947-880E-7614-97B5-6846ED7CC580}"/>
          </ac:cxnSpMkLst>
        </pc:cxnChg>
        <pc:cxnChg chg="del">
          <ac:chgData name="Sun, Kexuan" userId="57e2ebdf-8035-4ff1-95a5-bb6693fd475a" providerId="ADAL" clId="{5DFE8D79-2BA2-42D3-883A-0C08BE564E74}" dt="2025-09-26T18:57:25.208" v="2233" actId="478"/>
          <ac:cxnSpMkLst>
            <pc:docMk/>
            <pc:sldMk cId="3379327023" sldId="2147483097"/>
            <ac:cxnSpMk id="114" creationId="{C63AA448-19D0-0CDC-0711-AD7C012A03C1}"/>
          </ac:cxnSpMkLst>
        </pc:cxnChg>
        <pc:cxnChg chg="add mod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123" creationId="{9C7ECA8A-6965-6C02-F6BE-275FB03C939D}"/>
          </ac:cxnSpMkLst>
        </pc:cxnChg>
        <pc:cxnChg chg="add mod">
          <ac:chgData name="Sun, Kexuan" userId="57e2ebdf-8035-4ff1-95a5-bb6693fd475a" providerId="ADAL" clId="{5DFE8D79-2BA2-42D3-883A-0C08BE564E74}" dt="2025-09-29T15:28:07.798" v="4917" actId="164"/>
          <ac:cxnSpMkLst>
            <pc:docMk/>
            <pc:sldMk cId="3379327023" sldId="2147483097"/>
            <ac:cxnSpMk id="126" creationId="{28A4DE91-609B-57DD-8BAB-D6169C524444}"/>
          </ac:cxnSpMkLst>
        </pc:cxnChg>
        <pc:cxnChg chg="add mod">
          <ac:chgData name="Sun, Kexuan" userId="57e2ebdf-8035-4ff1-95a5-bb6693fd475a" providerId="ADAL" clId="{5DFE8D79-2BA2-42D3-883A-0C08BE564E74}" dt="2025-09-29T15:32:35.714" v="4996" actId="1076"/>
          <ac:cxnSpMkLst>
            <pc:docMk/>
            <pc:sldMk cId="3379327023" sldId="2147483097"/>
            <ac:cxnSpMk id="134" creationId="{3C880B0F-3445-8991-27A6-4603F1652A27}"/>
          </ac:cxnSpMkLst>
        </pc:cxnChg>
        <pc:cxnChg chg="add mod">
          <ac:chgData name="Sun, Kexuan" userId="57e2ebdf-8035-4ff1-95a5-bb6693fd475a" providerId="ADAL" clId="{5DFE8D79-2BA2-42D3-883A-0C08BE564E74}" dt="2025-09-29T15:33:19.658" v="5005" actId="14100"/>
          <ac:cxnSpMkLst>
            <pc:docMk/>
            <pc:sldMk cId="3379327023" sldId="2147483097"/>
            <ac:cxnSpMk id="142" creationId="{C8B5CC7F-518D-E48B-4C28-81012441BEF0}"/>
          </ac:cxnSpMkLst>
        </pc:cxnChg>
        <pc:cxnChg chg="add mod">
          <ac:chgData name="Sun, Kexuan" userId="57e2ebdf-8035-4ff1-95a5-bb6693fd475a" providerId="ADAL" clId="{5DFE8D79-2BA2-42D3-883A-0C08BE564E74}" dt="2025-09-29T15:33:22.485" v="5006" actId="14100"/>
          <ac:cxnSpMkLst>
            <pc:docMk/>
            <pc:sldMk cId="3379327023" sldId="2147483097"/>
            <ac:cxnSpMk id="143" creationId="{A275B6CA-1C9B-BC3E-58DD-A984FBC7F526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3379327023" sldId="2147483097"/>
                <pc2:cmMk id="{44310EE0-A570-49C1-AD9D-622D8F308B1D}"/>
              </pc2:cmMkLst>
            </pc226:cmChg>
          </p:ext>
        </pc:extLst>
      </pc:sldChg>
      <pc:sldChg chg="addSp delSp modSp new mod delCm modCm">
        <pc:chgData name="Sun, Kexuan" userId="57e2ebdf-8035-4ff1-95a5-bb6693fd475a" providerId="ADAL" clId="{5DFE8D79-2BA2-42D3-883A-0C08BE564E74}" dt="2025-10-03T18:59:50.882" v="5339"/>
        <pc:sldMkLst>
          <pc:docMk/>
          <pc:sldMk cId="2526838970" sldId="2147483098"/>
        </pc:sldMkLst>
        <pc:spChg chg="mod">
          <ac:chgData name="Sun, Kexuan" userId="57e2ebdf-8035-4ff1-95a5-bb6693fd475a" providerId="ADAL" clId="{5DFE8D79-2BA2-42D3-883A-0C08BE564E74}" dt="2025-09-29T15:39:07.626" v="5227" actId="20577"/>
          <ac:spMkLst>
            <pc:docMk/>
            <pc:sldMk cId="2526838970" sldId="2147483098"/>
            <ac:spMk id="2" creationId="{78E5854B-CFBB-9622-78BF-251887462C2F}"/>
          </ac:spMkLst>
        </pc:spChg>
        <pc:spChg chg="del">
          <ac:chgData name="Sun, Kexuan" userId="57e2ebdf-8035-4ff1-95a5-bb6693fd475a" providerId="ADAL" clId="{5DFE8D79-2BA2-42D3-883A-0C08BE564E74}" dt="2025-09-29T14:37:05.524" v="2302" actId="478"/>
          <ac:spMkLst>
            <pc:docMk/>
            <pc:sldMk cId="2526838970" sldId="2147483098"/>
            <ac:spMk id="3" creationId="{69F53F0B-318B-3A66-8DE2-CE84CB7529E1}"/>
          </ac:spMkLst>
        </pc:spChg>
        <pc:spChg chg="mod topLvl">
          <ac:chgData name="Sun, Kexuan" userId="57e2ebdf-8035-4ff1-95a5-bb6693fd475a" providerId="ADAL" clId="{5DFE8D79-2BA2-42D3-883A-0C08BE564E74}" dt="2025-09-29T14:41:07.717" v="2400" actId="14100"/>
          <ac:spMkLst>
            <pc:docMk/>
            <pc:sldMk cId="2526838970" sldId="2147483098"/>
            <ac:spMk id="6" creationId="{6FCB1583-8EC6-E3CC-C4B8-33896D96C6B0}"/>
          </ac:spMkLst>
        </pc:spChg>
        <pc:spChg chg="mod topLvl">
          <ac:chgData name="Sun, Kexuan" userId="57e2ebdf-8035-4ff1-95a5-bb6693fd475a" providerId="ADAL" clId="{5DFE8D79-2BA2-42D3-883A-0C08BE564E74}" dt="2025-09-29T14:48:18.482" v="2881" actId="1037"/>
          <ac:spMkLst>
            <pc:docMk/>
            <pc:sldMk cId="2526838970" sldId="2147483098"/>
            <ac:spMk id="12" creationId="{238CB502-9156-3B8B-6EB1-A751B6CB9570}"/>
          </ac:spMkLst>
        </pc:spChg>
        <pc:spChg chg="del mod topLvl">
          <ac:chgData name="Sun, Kexuan" userId="57e2ebdf-8035-4ff1-95a5-bb6693fd475a" providerId="ADAL" clId="{5DFE8D79-2BA2-42D3-883A-0C08BE564E74}" dt="2025-09-29T14:39:04.065" v="2342" actId="478"/>
          <ac:spMkLst>
            <pc:docMk/>
            <pc:sldMk cId="2526838970" sldId="2147483098"/>
            <ac:spMk id="13" creationId="{8BB0E01F-6E7A-6549-B405-A6896F5159F9}"/>
          </ac:spMkLst>
        </pc:spChg>
        <pc:spChg chg="del mod topLvl">
          <ac:chgData name="Sun, Kexuan" userId="57e2ebdf-8035-4ff1-95a5-bb6693fd475a" providerId="ADAL" clId="{5DFE8D79-2BA2-42D3-883A-0C08BE564E74}" dt="2025-09-29T14:38:25.169" v="2335" actId="478"/>
          <ac:spMkLst>
            <pc:docMk/>
            <pc:sldMk cId="2526838970" sldId="2147483098"/>
            <ac:spMk id="14" creationId="{4CC9B350-BC2C-C021-7ACB-942834703D2E}"/>
          </ac:spMkLst>
        </pc:spChg>
        <pc:spChg chg="mod topLvl">
          <ac:chgData name="Sun, Kexuan" userId="57e2ebdf-8035-4ff1-95a5-bb6693fd475a" providerId="ADAL" clId="{5DFE8D79-2BA2-42D3-883A-0C08BE564E74}" dt="2025-09-29T14:40:54.543" v="2399" actId="1076"/>
          <ac:spMkLst>
            <pc:docMk/>
            <pc:sldMk cId="2526838970" sldId="2147483098"/>
            <ac:spMk id="15" creationId="{98632331-A4BE-463A-E1A8-033A45D30CDC}"/>
          </ac:spMkLst>
        </pc:spChg>
        <pc:spChg chg="mod topLvl">
          <ac:chgData name="Sun, Kexuan" userId="57e2ebdf-8035-4ff1-95a5-bb6693fd475a" providerId="ADAL" clId="{5DFE8D79-2BA2-42D3-883A-0C08BE564E74}" dt="2025-09-29T14:44:12.702" v="2495" actId="1076"/>
          <ac:spMkLst>
            <pc:docMk/>
            <pc:sldMk cId="2526838970" sldId="2147483098"/>
            <ac:spMk id="16" creationId="{9E001135-7E30-0A0B-CF06-ABEE9E41D166}"/>
          </ac:spMkLst>
        </pc:spChg>
        <pc:spChg chg="mod topLvl">
          <ac:chgData name="Sun, Kexuan" userId="57e2ebdf-8035-4ff1-95a5-bb6693fd475a" providerId="ADAL" clId="{5DFE8D79-2BA2-42D3-883A-0C08BE564E74}" dt="2025-09-29T14:43:52.129" v="2485" actId="1076"/>
          <ac:spMkLst>
            <pc:docMk/>
            <pc:sldMk cId="2526838970" sldId="2147483098"/>
            <ac:spMk id="17" creationId="{A3ACC1AF-F06C-9518-0DAE-618A444EC070}"/>
          </ac:spMkLst>
        </pc:spChg>
        <pc:spChg chg="add del mod topLvl">
          <ac:chgData name="Sun, Kexuan" userId="57e2ebdf-8035-4ff1-95a5-bb6693fd475a" providerId="ADAL" clId="{5DFE8D79-2BA2-42D3-883A-0C08BE564E74}" dt="2025-09-29T14:38:25.169" v="2335" actId="478"/>
          <ac:spMkLst>
            <pc:docMk/>
            <pc:sldMk cId="2526838970" sldId="2147483098"/>
            <ac:spMk id="18" creationId="{28C37D0E-9254-74EE-8754-71E81EF55D1E}"/>
          </ac:spMkLst>
        </pc:spChg>
        <pc:spChg chg="del mod topLvl">
          <ac:chgData name="Sun, Kexuan" userId="57e2ebdf-8035-4ff1-95a5-bb6693fd475a" providerId="ADAL" clId="{5DFE8D79-2BA2-42D3-883A-0C08BE564E74}" dt="2025-09-29T14:38:25.169" v="2335" actId="478"/>
          <ac:spMkLst>
            <pc:docMk/>
            <pc:sldMk cId="2526838970" sldId="2147483098"/>
            <ac:spMk id="19" creationId="{E1DEA4E5-F881-0963-359D-E753BA16A678}"/>
          </ac:spMkLst>
        </pc:spChg>
        <pc:spChg chg="mod">
          <ac:chgData name="Sun, Kexuan" userId="57e2ebdf-8035-4ff1-95a5-bb6693fd475a" providerId="ADAL" clId="{5DFE8D79-2BA2-42D3-883A-0C08BE564E74}" dt="2025-09-29T14:40:00.519" v="2379" actId="14100"/>
          <ac:spMkLst>
            <pc:docMk/>
            <pc:sldMk cId="2526838970" sldId="2147483098"/>
            <ac:spMk id="20" creationId="{8D63BB7C-E6D6-A196-378C-157F4EC9CD16}"/>
          </ac:spMkLst>
        </pc:spChg>
        <pc:spChg chg="mod">
          <ac:chgData name="Sun, Kexuan" userId="57e2ebdf-8035-4ff1-95a5-bb6693fd475a" providerId="ADAL" clId="{5DFE8D79-2BA2-42D3-883A-0C08BE564E74}" dt="2025-09-29T14:40:02.043" v="2380" actId="14100"/>
          <ac:spMkLst>
            <pc:docMk/>
            <pc:sldMk cId="2526838970" sldId="2147483098"/>
            <ac:spMk id="21" creationId="{D37BA454-F081-D6EC-80D1-906CBE84821C}"/>
          </ac:spMkLst>
        </pc:spChg>
        <pc:spChg chg="mod">
          <ac:chgData name="Sun, Kexuan" userId="57e2ebdf-8035-4ff1-95a5-bb6693fd475a" providerId="ADAL" clId="{5DFE8D79-2BA2-42D3-883A-0C08BE564E74}" dt="2025-09-29T14:37:47.371" v="2320" actId="165"/>
          <ac:spMkLst>
            <pc:docMk/>
            <pc:sldMk cId="2526838970" sldId="2147483098"/>
            <ac:spMk id="22" creationId="{354583C6-F53A-DDFD-C4D5-B1A3DDC638CB}"/>
          </ac:spMkLst>
        </pc:spChg>
        <pc:spChg chg="mod">
          <ac:chgData name="Sun, Kexuan" userId="57e2ebdf-8035-4ff1-95a5-bb6693fd475a" providerId="ADAL" clId="{5DFE8D79-2BA2-42D3-883A-0C08BE564E74}" dt="2025-09-29T14:38:15.844" v="2331" actId="20577"/>
          <ac:spMkLst>
            <pc:docMk/>
            <pc:sldMk cId="2526838970" sldId="2147483098"/>
            <ac:spMk id="23" creationId="{7DF029AF-6288-EDB1-5E1E-C6D3B6104454}"/>
          </ac:spMkLst>
        </pc:spChg>
        <pc:spChg chg="mod">
          <ac:chgData name="Sun, Kexuan" userId="57e2ebdf-8035-4ff1-95a5-bb6693fd475a" providerId="ADAL" clId="{5DFE8D79-2BA2-42D3-883A-0C08BE564E74}" dt="2025-09-29T14:37:47.371" v="2320" actId="165"/>
          <ac:spMkLst>
            <pc:docMk/>
            <pc:sldMk cId="2526838970" sldId="2147483098"/>
            <ac:spMk id="24" creationId="{A32F5CAD-55CD-C97C-824C-216A88F66377}"/>
          </ac:spMkLst>
        </pc:spChg>
        <pc:spChg chg="mod">
          <ac:chgData name="Sun, Kexuan" userId="57e2ebdf-8035-4ff1-95a5-bb6693fd475a" providerId="ADAL" clId="{5DFE8D79-2BA2-42D3-883A-0C08BE564E74}" dt="2025-09-29T14:39:01.683" v="2341" actId="20577"/>
          <ac:spMkLst>
            <pc:docMk/>
            <pc:sldMk cId="2526838970" sldId="2147483098"/>
            <ac:spMk id="25" creationId="{1CDDD100-D277-291B-59D1-59B01C11042A}"/>
          </ac:spMkLst>
        </pc:spChg>
        <pc:spChg chg="mod">
          <ac:chgData name="Sun, Kexuan" userId="57e2ebdf-8035-4ff1-95a5-bb6693fd475a" providerId="ADAL" clId="{5DFE8D79-2BA2-42D3-883A-0C08BE564E74}" dt="2025-09-29T14:37:47.371" v="2320" actId="165"/>
          <ac:spMkLst>
            <pc:docMk/>
            <pc:sldMk cId="2526838970" sldId="2147483098"/>
            <ac:spMk id="26" creationId="{9C3DDF2B-AB72-F85A-1E2B-46D69C46C03A}"/>
          </ac:spMkLst>
        </pc:spChg>
        <pc:spChg chg="mod">
          <ac:chgData name="Sun, Kexuan" userId="57e2ebdf-8035-4ff1-95a5-bb6693fd475a" providerId="ADAL" clId="{5DFE8D79-2BA2-42D3-883A-0C08BE564E74}" dt="2025-09-29T14:39:50.825" v="2367" actId="20577"/>
          <ac:spMkLst>
            <pc:docMk/>
            <pc:sldMk cId="2526838970" sldId="2147483098"/>
            <ac:spMk id="27" creationId="{937F07C7-87AA-44EB-6815-CEC2BCCB2561}"/>
          </ac:spMkLst>
        </pc:spChg>
        <pc:spChg chg="mod">
          <ac:chgData name="Sun, Kexuan" userId="57e2ebdf-8035-4ff1-95a5-bb6693fd475a" providerId="ADAL" clId="{5DFE8D79-2BA2-42D3-883A-0C08BE564E74}" dt="2025-09-29T14:37:47.371" v="2320" actId="165"/>
          <ac:spMkLst>
            <pc:docMk/>
            <pc:sldMk cId="2526838970" sldId="2147483098"/>
            <ac:spMk id="28" creationId="{C06F2031-6A60-EA1A-40C4-18B0D90BE67F}"/>
          </ac:spMkLst>
        </pc:spChg>
        <pc:spChg chg="mod">
          <ac:chgData name="Sun, Kexuan" userId="57e2ebdf-8035-4ff1-95a5-bb6693fd475a" providerId="ADAL" clId="{5DFE8D79-2BA2-42D3-883A-0C08BE564E74}" dt="2025-09-29T14:43:05.716" v="2464" actId="1076"/>
          <ac:spMkLst>
            <pc:docMk/>
            <pc:sldMk cId="2526838970" sldId="2147483098"/>
            <ac:spMk id="29" creationId="{5C4E5C5B-26D6-83B1-E196-D95E42658AEF}"/>
          </ac:spMkLst>
        </pc:spChg>
        <pc:spChg chg="add del mod topLvl">
          <ac:chgData name="Sun, Kexuan" userId="57e2ebdf-8035-4ff1-95a5-bb6693fd475a" providerId="ADAL" clId="{5DFE8D79-2BA2-42D3-883A-0C08BE564E74}" dt="2025-09-29T14:38:49.948" v="2337" actId="478"/>
          <ac:spMkLst>
            <pc:docMk/>
            <pc:sldMk cId="2526838970" sldId="2147483098"/>
            <ac:spMk id="30" creationId="{DE0E1108-97BB-BE75-326A-DAB5E6BDF4CF}"/>
          </ac:spMkLst>
        </pc:spChg>
        <pc:spChg chg="mod">
          <ac:chgData name="Sun, Kexuan" userId="57e2ebdf-8035-4ff1-95a5-bb6693fd475a" providerId="ADAL" clId="{5DFE8D79-2BA2-42D3-883A-0C08BE564E74}" dt="2025-09-29T14:40:20.482" v="2385" actId="571"/>
          <ac:spMkLst>
            <pc:docMk/>
            <pc:sldMk cId="2526838970" sldId="2147483098"/>
            <ac:spMk id="32" creationId="{973464D3-F717-6144-EE22-9357087EC97B}"/>
          </ac:spMkLst>
        </pc:spChg>
        <pc:spChg chg="mod">
          <ac:chgData name="Sun, Kexuan" userId="57e2ebdf-8035-4ff1-95a5-bb6693fd475a" providerId="ADAL" clId="{5DFE8D79-2BA2-42D3-883A-0C08BE564E74}" dt="2025-09-29T14:40:23.514" v="2394" actId="20577"/>
          <ac:spMkLst>
            <pc:docMk/>
            <pc:sldMk cId="2526838970" sldId="2147483098"/>
            <ac:spMk id="33" creationId="{6CB1EC74-26AD-ECF7-8B59-71273948E43E}"/>
          </ac:spMkLst>
        </pc:spChg>
        <pc:spChg chg="add mod">
          <ac:chgData name="Sun, Kexuan" userId="57e2ebdf-8035-4ff1-95a5-bb6693fd475a" providerId="ADAL" clId="{5DFE8D79-2BA2-42D3-883A-0C08BE564E74}" dt="2025-09-29T14:41:22.153" v="2403" actId="1076"/>
          <ac:spMkLst>
            <pc:docMk/>
            <pc:sldMk cId="2526838970" sldId="2147483098"/>
            <ac:spMk id="34" creationId="{3AFCAA5B-3F6B-1AB0-C6C1-69C7DA3BB856}"/>
          </ac:spMkLst>
        </pc:spChg>
        <pc:spChg chg="mod">
          <ac:chgData name="Sun, Kexuan" userId="57e2ebdf-8035-4ff1-95a5-bb6693fd475a" providerId="ADAL" clId="{5DFE8D79-2BA2-42D3-883A-0C08BE564E74}" dt="2025-09-29T14:41:13.401" v="2401" actId="571"/>
          <ac:spMkLst>
            <pc:docMk/>
            <pc:sldMk cId="2526838970" sldId="2147483098"/>
            <ac:spMk id="36" creationId="{28DD16FA-1EE0-1369-ADAA-9B7E3059AB4D}"/>
          </ac:spMkLst>
        </pc:spChg>
        <pc:spChg chg="mod">
          <ac:chgData name="Sun, Kexuan" userId="57e2ebdf-8035-4ff1-95a5-bb6693fd475a" providerId="ADAL" clId="{5DFE8D79-2BA2-42D3-883A-0C08BE564E74}" dt="2025-09-29T14:43:33.623" v="2481" actId="1076"/>
          <ac:spMkLst>
            <pc:docMk/>
            <pc:sldMk cId="2526838970" sldId="2147483098"/>
            <ac:spMk id="37" creationId="{565A365C-ACEF-0F1C-35B8-DFAA83003F28}"/>
          </ac:spMkLst>
        </pc:spChg>
        <pc:spChg chg="add mod">
          <ac:chgData name="Sun, Kexuan" userId="57e2ebdf-8035-4ff1-95a5-bb6693fd475a" providerId="ADAL" clId="{5DFE8D79-2BA2-42D3-883A-0C08BE564E74}" dt="2025-09-29T14:50:58.527" v="3107" actId="1076"/>
          <ac:spMkLst>
            <pc:docMk/>
            <pc:sldMk cId="2526838970" sldId="2147483098"/>
            <ac:spMk id="38" creationId="{5F5CD029-0F08-1A52-F4DE-F81FD0AD71F3}"/>
          </ac:spMkLst>
        </pc:spChg>
        <pc:spChg chg="mod">
          <ac:chgData name="Sun, Kexuan" userId="57e2ebdf-8035-4ff1-95a5-bb6693fd475a" providerId="ADAL" clId="{5DFE8D79-2BA2-42D3-883A-0C08BE564E74}" dt="2025-09-29T14:42:18.480" v="2432" actId="571"/>
          <ac:spMkLst>
            <pc:docMk/>
            <pc:sldMk cId="2526838970" sldId="2147483098"/>
            <ac:spMk id="40" creationId="{E5059AE6-D8E4-3F6B-C8F8-102EC5E6D3A4}"/>
          </ac:spMkLst>
        </pc:spChg>
        <pc:spChg chg="mod">
          <ac:chgData name="Sun, Kexuan" userId="57e2ebdf-8035-4ff1-95a5-bb6693fd475a" providerId="ADAL" clId="{5DFE8D79-2BA2-42D3-883A-0C08BE564E74}" dt="2025-09-29T14:42:18.480" v="2432" actId="571"/>
          <ac:spMkLst>
            <pc:docMk/>
            <pc:sldMk cId="2526838970" sldId="2147483098"/>
            <ac:spMk id="41" creationId="{D13831D5-0FA1-ACA4-71C6-C8A0E858A532}"/>
          </ac:spMkLst>
        </pc:spChg>
        <pc:spChg chg="mod">
          <ac:chgData name="Sun, Kexuan" userId="57e2ebdf-8035-4ff1-95a5-bb6693fd475a" providerId="ADAL" clId="{5DFE8D79-2BA2-42D3-883A-0C08BE564E74}" dt="2025-09-29T14:42:34.255" v="2435" actId="571"/>
          <ac:spMkLst>
            <pc:docMk/>
            <pc:sldMk cId="2526838970" sldId="2147483098"/>
            <ac:spMk id="43" creationId="{FDBF5D9C-CECF-6DE3-B351-3F7A7F7D1932}"/>
          </ac:spMkLst>
        </pc:spChg>
        <pc:spChg chg="mod">
          <ac:chgData name="Sun, Kexuan" userId="57e2ebdf-8035-4ff1-95a5-bb6693fd475a" providerId="ADAL" clId="{5DFE8D79-2BA2-42D3-883A-0C08BE564E74}" dt="2025-09-29T14:42:34.255" v="2435" actId="571"/>
          <ac:spMkLst>
            <pc:docMk/>
            <pc:sldMk cId="2526838970" sldId="2147483098"/>
            <ac:spMk id="44" creationId="{92BFC8C7-4F1E-BC97-B2CF-F90AFEB84A05}"/>
          </ac:spMkLst>
        </pc:spChg>
        <pc:spChg chg="add mod">
          <ac:chgData name="Sun, Kexuan" userId="57e2ebdf-8035-4ff1-95a5-bb6693fd475a" providerId="ADAL" clId="{5DFE8D79-2BA2-42D3-883A-0C08BE564E74}" dt="2025-09-29T14:42:34.255" v="2435" actId="571"/>
          <ac:spMkLst>
            <pc:docMk/>
            <pc:sldMk cId="2526838970" sldId="2147483098"/>
            <ac:spMk id="45" creationId="{EF889625-8E1D-BC01-D3CC-AD43331CAECA}"/>
          </ac:spMkLst>
        </pc:spChg>
        <pc:spChg chg="mod">
          <ac:chgData name="Sun, Kexuan" userId="57e2ebdf-8035-4ff1-95a5-bb6693fd475a" providerId="ADAL" clId="{5DFE8D79-2BA2-42D3-883A-0C08BE564E74}" dt="2025-09-29T14:42:37.899" v="2437" actId="571"/>
          <ac:spMkLst>
            <pc:docMk/>
            <pc:sldMk cId="2526838970" sldId="2147483098"/>
            <ac:spMk id="47" creationId="{D568EBDC-5BE3-E480-51CD-46CBE8AD727F}"/>
          </ac:spMkLst>
        </pc:spChg>
        <pc:spChg chg="mod">
          <ac:chgData name="Sun, Kexuan" userId="57e2ebdf-8035-4ff1-95a5-bb6693fd475a" providerId="ADAL" clId="{5DFE8D79-2BA2-42D3-883A-0C08BE564E74}" dt="2025-09-29T14:42:37.899" v="2437" actId="571"/>
          <ac:spMkLst>
            <pc:docMk/>
            <pc:sldMk cId="2526838970" sldId="2147483098"/>
            <ac:spMk id="48" creationId="{B1794921-5E4D-1EFE-676C-D8E5645CEE86}"/>
          </ac:spMkLst>
        </pc:spChg>
        <pc:spChg chg="add del mod">
          <ac:chgData name="Sun, Kexuan" userId="57e2ebdf-8035-4ff1-95a5-bb6693fd475a" providerId="ADAL" clId="{5DFE8D79-2BA2-42D3-883A-0C08BE564E74}" dt="2025-09-29T14:43:33.924" v="2483"/>
          <ac:spMkLst>
            <pc:docMk/>
            <pc:sldMk cId="2526838970" sldId="2147483098"/>
            <ac:spMk id="49" creationId="{C4A97389-260B-5845-FE5A-CDD02E16D6A3}"/>
          </ac:spMkLst>
        </pc:spChg>
        <pc:spChg chg="add del mod">
          <ac:chgData name="Sun, Kexuan" userId="57e2ebdf-8035-4ff1-95a5-bb6693fd475a" providerId="ADAL" clId="{5DFE8D79-2BA2-42D3-883A-0C08BE564E74}" dt="2025-09-29T14:50:59.192" v="3109" actId="478"/>
          <ac:spMkLst>
            <pc:docMk/>
            <pc:sldMk cId="2526838970" sldId="2147483098"/>
            <ac:spMk id="50" creationId="{68BB8298-4CA6-DFE0-8B9E-CFA8D7D62FBC}"/>
          </ac:spMkLst>
        </pc:spChg>
        <pc:spChg chg="add del mod">
          <ac:chgData name="Sun, Kexuan" userId="57e2ebdf-8035-4ff1-95a5-bb6693fd475a" providerId="ADAL" clId="{5DFE8D79-2BA2-42D3-883A-0C08BE564E74}" dt="2025-09-29T14:50:59.192" v="3109" actId="478"/>
          <ac:spMkLst>
            <pc:docMk/>
            <pc:sldMk cId="2526838970" sldId="2147483098"/>
            <ac:spMk id="51" creationId="{6A5D18AE-13E5-784C-6EF0-FFA6C592975A}"/>
          </ac:spMkLst>
        </pc:spChg>
        <pc:spChg chg="add del mod">
          <ac:chgData name="Sun, Kexuan" userId="57e2ebdf-8035-4ff1-95a5-bb6693fd475a" providerId="ADAL" clId="{5DFE8D79-2BA2-42D3-883A-0C08BE564E74}" dt="2025-09-29T14:50:58.843" v="3108" actId="478"/>
          <ac:spMkLst>
            <pc:docMk/>
            <pc:sldMk cId="2526838970" sldId="2147483098"/>
            <ac:spMk id="52" creationId="{C02E42FF-C215-7A11-1A1A-5F69F10D2725}"/>
          </ac:spMkLst>
        </pc:spChg>
        <pc:spChg chg="add mod">
          <ac:chgData name="Sun, Kexuan" userId="57e2ebdf-8035-4ff1-95a5-bb6693fd475a" providerId="ADAL" clId="{5DFE8D79-2BA2-42D3-883A-0C08BE564E74}" dt="2025-09-29T15:39:00.082" v="5226" actId="20577"/>
          <ac:spMkLst>
            <pc:docMk/>
            <pc:sldMk cId="2526838970" sldId="2147483098"/>
            <ac:spMk id="53" creationId="{7B83A92E-CA00-5866-C1A7-6037CDBE5AFF}"/>
          </ac:spMkLst>
        </pc:spChg>
        <pc:spChg chg="add mod">
          <ac:chgData name="Sun, Kexuan" userId="57e2ebdf-8035-4ff1-95a5-bb6693fd475a" providerId="ADAL" clId="{5DFE8D79-2BA2-42D3-883A-0C08BE564E74}" dt="2025-09-29T14:48:18.482" v="2881" actId="1037"/>
          <ac:spMkLst>
            <pc:docMk/>
            <pc:sldMk cId="2526838970" sldId="2147483098"/>
            <ac:spMk id="54" creationId="{DE844CD8-F179-6586-D128-F3F698DE08FA}"/>
          </ac:spMkLst>
        </pc:spChg>
        <pc:grpChg chg="add del mod">
          <ac:chgData name="Sun, Kexuan" userId="57e2ebdf-8035-4ff1-95a5-bb6693fd475a" providerId="ADAL" clId="{5DFE8D79-2BA2-42D3-883A-0C08BE564E74}" dt="2025-09-29T14:37:47.371" v="2320" actId="165"/>
          <ac:grpSpMkLst>
            <pc:docMk/>
            <pc:sldMk cId="2526838970" sldId="2147483098"/>
            <ac:grpSpMk id="4" creationId="{C1424960-2F2F-13C5-6DDE-8ECAB8FEE3E2}"/>
          </ac:grpSpMkLst>
        </pc:grpChg>
        <pc:grpChg chg="mod topLvl">
          <ac:chgData name="Sun, Kexuan" userId="57e2ebdf-8035-4ff1-95a5-bb6693fd475a" providerId="ADAL" clId="{5DFE8D79-2BA2-42D3-883A-0C08BE564E74}" dt="2025-09-29T14:40:54.543" v="2399" actId="1076"/>
          <ac:grpSpMkLst>
            <pc:docMk/>
            <pc:sldMk cId="2526838970" sldId="2147483098"/>
            <ac:grpSpMk id="5" creationId="{CF91FBEF-061E-DA31-F45A-13F3D67AA6F5}"/>
          </ac:grpSpMkLst>
        </pc:grpChg>
        <pc:grpChg chg="mod topLvl">
          <ac:chgData name="Sun, Kexuan" userId="57e2ebdf-8035-4ff1-95a5-bb6693fd475a" providerId="ADAL" clId="{5DFE8D79-2BA2-42D3-883A-0C08BE564E74}" dt="2025-09-29T14:40:54.543" v="2399" actId="1076"/>
          <ac:grpSpMkLst>
            <pc:docMk/>
            <pc:sldMk cId="2526838970" sldId="2147483098"/>
            <ac:grpSpMk id="7" creationId="{FD0266F9-98FC-5C78-94D1-303E134DD7AF}"/>
          </ac:grpSpMkLst>
        </pc:grpChg>
        <pc:grpChg chg="mod topLvl">
          <ac:chgData name="Sun, Kexuan" userId="57e2ebdf-8035-4ff1-95a5-bb6693fd475a" providerId="ADAL" clId="{5DFE8D79-2BA2-42D3-883A-0C08BE564E74}" dt="2025-09-29T14:42:34.578" v="2436" actId="1076"/>
          <ac:grpSpMkLst>
            <pc:docMk/>
            <pc:sldMk cId="2526838970" sldId="2147483098"/>
            <ac:grpSpMk id="8" creationId="{8F46F9C4-989C-6DE5-F7D4-D7D10B0592C1}"/>
          </ac:grpSpMkLst>
        </pc:grpChg>
        <pc:grpChg chg="del mod topLvl">
          <ac:chgData name="Sun, Kexuan" userId="57e2ebdf-8035-4ff1-95a5-bb6693fd475a" providerId="ADAL" clId="{5DFE8D79-2BA2-42D3-883A-0C08BE564E74}" dt="2025-09-29T14:39:04.065" v="2342" actId="478"/>
          <ac:grpSpMkLst>
            <pc:docMk/>
            <pc:sldMk cId="2526838970" sldId="2147483098"/>
            <ac:grpSpMk id="9" creationId="{17DA7CFD-D020-A430-7B84-4733AD9287E0}"/>
          </ac:grpSpMkLst>
        </pc:grpChg>
        <pc:grpChg chg="mod topLvl">
          <ac:chgData name="Sun, Kexuan" userId="57e2ebdf-8035-4ff1-95a5-bb6693fd475a" providerId="ADAL" clId="{5DFE8D79-2BA2-42D3-883A-0C08BE564E74}" dt="2025-09-29T14:40:54.543" v="2399" actId="1076"/>
          <ac:grpSpMkLst>
            <pc:docMk/>
            <pc:sldMk cId="2526838970" sldId="2147483098"/>
            <ac:grpSpMk id="10" creationId="{F60A3227-6858-67FF-D3FA-311C50BC76BF}"/>
          </ac:grpSpMkLst>
        </pc:grpChg>
        <pc:grpChg chg="add del mod topLvl">
          <ac:chgData name="Sun, Kexuan" userId="57e2ebdf-8035-4ff1-95a5-bb6693fd475a" providerId="ADAL" clId="{5DFE8D79-2BA2-42D3-883A-0C08BE564E74}" dt="2025-09-29T14:37:53.266" v="2321" actId="165"/>
          <ac:grpSpMkLst>
            <pc:docMk/>
            <pc:sldMk cId="2526838970" sldId="2147483098"/>
            <ac:grpSpMk id="11" creationId="{A6ED7DB3-3E1F-06A2-4BE1-FD680B23A1D4}"/>
          </ac:grpSpMkLst>
        </pc:grpChg>
        <pc:grpChg chg="add mod">
          <ac:chgData name="Sun, Kexuan" userId="57e2ebdf-8035-4ff1-95a5-bb6693fd475a" providerId="ADAL" clId="{5DFE8D79-2BA2-42D3-883A-0C08BE564E74}" dt="2025-09-29T14:41:19.703" v="2402" actId="1076"/>
          <ac:grpSpMkLst>
            <pc:docMk/>
            <pc:sldMk cId="2526838970" sldId="2147483098"/>
            <ac:grpSpMk id="31" creationId="{8F060609-9B24-34E3-07DF-80585AE95075}"/>
          </ac:grpSpMkLst>
        </pc:grpChg>
        <pc:grpChg chg="add mod">
          <ac:chgData name="Sun, Kexuan" userId="57e2ebdf-8035-4ff1-95a5-bb6693fd475a" providerId="ADAL" clId="{5DFE8D79-2BA2-42D3-883A-0C08BE564E74}" dt="2025-09-29T14:41:24.161" v="2404" actId="1076"/>
          <ac:grpSpMkLst>
            <pc:docMk/>
            <pc:sldMk cId="2526838970" sldId="2147483098"/>
            <ac:grpSpMk id="35" creationId="{9D0F6AB0-677A-B87F-F300-111E1A999C2A}"/>
          </ac:grpSpMkLst>
        </pc:grpChg>
        <pc:grpChg chg="add mod">
          <ac:chgData name="Sun, Kexuan" userId="57e2ebdf-8035-4ff1-95a5-bb6693fd475a" providerId="ADAL" clId="{5DFE8D79-2BA2-42D3-883A-0C08BE564E74}" dt="2025-09-29T14:42:18.480" v="2432" actId="571"/>
          <ac:grpSpMkLst>
            <pc:docMk/>
            <pc:sldMk cId="2526838970" sldId="2147483098"/>
            <ac:grpSpMk id="39" creationId="{220331C8-6E53-A822-3DF1-749F5BE12306}"/>
          </ac:grpSpMkLst>
        </pc:grpChg>
        <pc:grpChg chg="add mod">
          <ac:chgData name="Sun, Kexuan" userId="57e2ebdf-8035-4ff1-95a5-bb6693fd475a" providerId="ADAL" clId="{5DFE8D79-2BA2-42D3-883A-0C08BE564E74}" dt="2025-09-29T14:42:34.255" v="2435" actId="571"/>
          <ac:grpSpMkLst>
            <pc:docMk/>
            <pc:sldMk cId="2526838970" sldId="2147483098"/>
            <ac:grpSpMk id="42" creationId="{9945982C-DCCE-5C65-0F0E-71E403C636B2}"/>
          </ac:grpSpMkLst>
        </pc:grpChg>
        <pc:grpChg chg="add mod">
          <ac:chgData name="Sun, Kexuan" userId="57e2ebdf-8035-4ff1-95a5-bb6693fd475a" providerId="ADAL" clId="{5DFE8D79-2BA2-42D3-883A-0C08BE564E74}" dt="2025-09-29T14:42:37.899" v="2437" actId="571"/>
          <ac:grpSpMkLst>
            <pc:docMk/>
            <pc:sldMk cId="2526838970" sldId="2147483098"/>
            <ac:grpSpMk id="46" creationId="{EF4B2BD8-8562-BA25-7D7A-7310C2934547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2526838970" sldId="2147483098"/>
                <pc2:cmMk id="{FCD029E3-8CC7-4986-B9F2-6FA6A93D6F0D}"/>
              </pc2:cmMkLst>
            </pc226:cmChg>
          </p:ext>
        </pc:extLst>
      </pc:sldChg>
      <pc:sldChg chg="addSp delSp modSp new mod delCm modCm">
        <pc:chgData name="Sun, Kexuan" userId="57e2ebdf-8035-4ff1-95a5-bb6693fd475a" providerId="ADAL" clId="{5DFE8D79-2BA2-42D3-883A-0C08BE564E74}" dt="2025-10-03T18:59:50.882" v="5339"/>
        <pc:sldMkLst>
          <pc:docMk/>
          <pc:sldMk cId="2033196373" sldId="2147483099"/>
        </pc:sldMkLst>
        <pc:spChg chg="mod">
          <ac:chgData name="Sun, Kexuan" userId="57e2ebdf-8035-4ff1-95a5-bb6693fd475a" providerId="ADAL" clId="{5DFE8D79-2BA2-42D3-883A-0C08BE564E74}" dt="2025-09-26T18:51:19.385" v="1778" actId="20577"/>
          <ac:spMkLst>
            <pc:docMk/>
            <pc:sldMk cId="2033196373" sldId="2147483099"/>
            <ac:spMk id="2" creationId="{66DD18E5-5AC4-F0A2-E8FC-08A790172DD9}"/>
          </ac:spMkLst>
        </pc:spChg>
        <pc:spChg chg="del">
          <ac:chgData name="Sun, Kexuan" userId="57e2ebdf-8035-4ff1-95a5-bb6693fd475a" providerId="ADAL" clId="{5DFE8D79-2BA2-42D3-883A-0C08BE564E74}" dt="2025-09-26T18:51:29.717" v="1779" actId="478"/>
          <ac:spMkLst>
            <pc:docMk/>
            <pc:sldMk cId="2033196373" sldId="2147483099"/>
            <ac:spMk id="3" creationId="{B5BAEA9C-CB08-9FD7-436C-5BD79E99474E}"/>
          </ac:spMkLst>
        </pc:spChg>
        <pc:spChg chg="add mod">
          <ac:chgData name="Sun, Kexuan" userId="57e2ebdf-8035-4ff1-95a5-bb6693fd475a" providerId="ADAL" clId="{5DFE8D79-2BA2-42D3-883A-0C08BE564E74}" dt="2025-09-29T16:43:48.325" v="5337" actId="20577"/>
          <ac:spMkLst>
            <pc:docMk/>
            <pc:sldMk cId="2033196373" sldId="2147483099"/>
            <ac:spMk id="4" creationId="{8956F1B7-17B6-D2B7-9FC8-56DABF9D205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2033196373" sldId="2147483099"/>
                <pc2:cmMk id="{4A226D47-789E-4385-AC8E-3F38FC9E5726}"/>
              </pc2:cmMkLst>
            </pc226:cmChg>
            <pc226:cmChg xmlns:pc226="http://schemas.microsoft.com/office/powerpoint/2022/06/main/command" chg="del mod">
              <pc226:chgData name="Sun, Kexuan" userId="57e2ebdf-8035-4ff1-95a5-bb6693fd475a" providerId="ADAL" clId="{5DFE8D79-2BA2-42D3-883A-0C08BE564E74}" dt="2025-10-03T18:59:50.882" v="5339"/>
              <pc2:cmMkLst xmlns:pc2="http://schemas.microsoft.com/office/powerpoint/2019/9/main/command">
                <pc:docMk/>
                <pc:sldMk cId="2033196373" sldId="2147483099"/>
                <pc2:cmMk id="{AA230BD9-BF4F-4B90-A223-658E9C0C7DC7}"/>
              </pc2:cmMkLst>
            </pc226:cmChg>
          </p:ext>
        </pc:extLst>
      </pc:sldChg>
      <pc:sldChg chg="new del">
        <pc:chgData name="Sun, Kexuan" userId="57e2ebdf-8035-4ff1-95a5-bb6693fd475a" providerId="ADAL" clId="{5DFE8D79-2BA2-42D3-883A-0C08BE564E74}" dt="2025-09-29T16:37:42.142" v="5239" actId="680"/>
        <pc:sldMkLst>
          <pc:docMk/>
          <pc:sldMk cId="3942688122" sldId="2147483100"/>
        </pc:sldMkLst>
      </pc:sldChg>
    </pc:docChg>
  </pc:docChgLst>
  <pc:docChgLst>
    <pc:chgData name="Chamarty, Ravi" userId="72d8f9d7-29b3-4844-a19c-2f85570e3687" providerId="ADAL" clId="{4EEFFD8F-6FFB-4C62-8AC4-6F2F0EE751D4}"/>
    <pc:docChg chg="custSel modSld">
      <pc:chgData name="Chamarty, Ravi" userId="72d8f9d7-29b3-4844-a19c-2f85570e3687" providerId="ADAL" clId="{4EEFFD8F-6FFB-4C62-8AC4-6F2F0EE751D4}" dt="2025-03-28T15:37:53.501" v="191" actId="20577"/>
      <pc:docMkLst>
        <pc:docMk/>
      </pc:docMkLst>
      <pc:sldChg chg="modSp mod">
        <pc:chgData name="Chamarty, Ravi" userId="72d8f9d7-29b3-4844-a19c-2f85570e3687" providerId="ADAL" clId="{4EEFFD8F-6FFB-4C62-8AC4-6F2F0EE751D4}" dt="2025-03-28T15:15:55.372" v="124" actId="20577"/>
        <pc:sldMkLst>
          <pc:docMk/>
          <pc:sldMk cId="3930690553" sldId="2147483086"/>
        </pc:sldMkLst>
        <pc:spChg chg="mod">
          <ac:chgData name="Chamarty, Ravi" userId="72d8f9d7-29b3-4844-a19c-2f85570e3687" providerId="ADAL" clId="{4EEFFD8F-6FFB-4C62-8AC4-6F2F0EE751D4}" dt="2025-03-28T14:38:54.753" v="2" actId="20577"/>
          <ac:spMkLst>
            <pc:docMk/>
            <pc:sldMk cId="3930690553" sldId="2147483086"/>
            <ac:spMk id="2" creationId="{1BA869CC-70AC-6682-C291-8D5D00AE2BC9}"/>
          </ac:spMkLst>
        </pc:spChg>
        <pc:graphicFrameChg chg="modGraphic">
          <ac:chgData name="Chamarty, Ravi" userId="72d8f9d7-29b3-4844-a19c-2f85570e3687" providerId="ADAL" clId="{4EEFFD8F-6FFB-4C62-8AC4-6F2F0EE751D4}" dt="2025-03-28T15:15:55.372" v="124" actId="20577"/>
          <ac:graphicFrameMkLst>
            <pc:docMk/>
            <pc:sldMk cId="3930690553" sldId="2147483086"/>
            <ac:graphicFrameMk id="4" creationId="{78E85789-6867-388F-DEBC-1937C05593F1}"/>
          </ac:graphicFrameMkLst>
        </pc:graphicFrameChg>
      </pc:sldChg>
      <pc:sldChg chg="modSp mod">
        <pc:chgData name="Chamarty, Ravi" userId="72d8f9d7-29b3-4844-a19c-2f85570e3687" providerId="ADAL" clId="{4EEFFD8F-6FFB-4C62-8AC4-6F2F0EE751D4}" dt="2025-03-28T14:39:02.451" v="3" actId="20577"/>
        <pc:sldMkLst>
          <pc:docMk/>
          <pc:sldMk cId="2052270054" sldId="2147483087"/>
        </pc:sldMkLst>
        <pc:spChg chg="mod">
          <ac:chgData name="Chamarty, Ravi" userId="72d8f9d7-29b3-4844-a19c-2f85570e3687" providerId="ADAL" clId="{4EEFFD8F-6FFB-4C62-8AC4-6F2F0EE751D4}" dt="2025-03-28T14:39:02.451" v="3" actId="20577"/>
          <ac:spMkLst>
            <pc:docMk/>
            <pc:sldMk cId="2052270054" sldId="2147483087"/>
            <ac:spMk id="2" creationId="{2490AFA3-58D1-D004-2EBF-5903A0DF1938}"/>
          </ac:spMkLst>
        </pc:spChg>
      </pc:sldChg>
      <pc:sldChg chg="modSp mod">
        <pc:chgData name="Chamarty, Ravi" userId="72d8f9d7-29b3-4844-a19c-2f85570e3687" providerId="ADAL" clId="{4EEFFD8F-6FFB-4C62-8AC4-6F2F0EE751D4}" dt="2025-03-28T15:25:19.510" v="128" actId="20577"/>
        <pc:sldMkLst>
          <pc:docMk/>
          <pc:sldMk cId="3339194832" sldId="2147483088"/>
        </pc:sldMkLst>
        <pc:spChg chg="mod">
          <ac:chgData name="Chamarty, Ravi" userId="72d8f9d7-29b3-4844-a19c-2f85570e3687" providerId="ADAL" clId="{4EEFFD8F-6FFB-4C62-8AC4-6F2F0EE751D4}" dt="2025-03-28T15:25:19.510" v="128" actId="20577"/>
          <ac:spMkLst>
            <pc:docMk/>
            <pc:sldMk cId="3339194832" sldId="2147483088"/>
            <ac:spMk id="37" creationId="{D87D6A3A-D9A9-368B-6AF0-63AF6510F88B}"/>
          </ac:spMkLst>
        </pc:spChg>
      </pc:sldChg>
      <pc:sldChg chg="modSp mod">
        <pc:chgData name="Chamarty, Ravi" userId="72d8f9d7-29b3-4844-a19c-2f85570e3687" providerId="ADAL" clId="{4EEFFD8F-6FFB-4C62-8AC4-6F2F0EE751D4}" dt="2025-03-28T15:30:15.667" v="142" actId="20577"/>
        <pc:sldMkLst>
          <pc:docMk/>
          <pc:sldMk cId="3634988821" sldId="2147483090"/>
        </pc:sldMkLst>
        <pc:spChg chg="mod">
          <ac:chgData name="Chamarty, Ravi" userId="72d8f9d7-29b3-4844-a19c-2f85570e3687" providerId="ADAL" clId="{4EEFFD8F-6FFB-4C62-8AC4-6F2F0EE751D4}" dt="2025-03-28T15:30:15.667" v="142" actId="20577"/>
          <ac:spMkLst>
            <pc:docMk/>
            <pc:sldMk cId="3634988821" sldId="2147483090"/>
            <ac:spMk id="56" creationId="{1E042370-E14F-EB52-509A-588137309A49}"/>
          </ac:spMkLst>
        </pc:spChg>
      </pc:sldChg>
      <pc:sldChg chg="modSp mod">
        <pc:chgData name="Chamarty, Ravi" userId="72d8f9d7-29b3-4844-a19c-2f85570e3687" providerId="ADAL" clId="{4EEFFD8F-6FFB-4C62-8AC4-6F2F0EE751D4}" dt="2025-03-28T15:37:53.501" v="191" actId="20577"/>
        <pc:sldMkLst>
          <pc:docMk/>
          <pc:sldMk cId="2601365021" sldId="2147483093"/>
        </pc:sldMkLst>
        <pc:spChg chg="mod">
          <ac:chgData name="Chamarty, Ravi" userId="72d8f9d7-29b3-4844-a19c-2f85570e3687" providerId="ADAL" clId="{4EEFFD8F-6FFB-4C62-8AC4-6F2F0EE751D4}" dt="2025-03-28T15:37:53.501" v="191" actId="20577"/>
          <ac:spMkLst>
            <pc:docMk/>
            <pc:sldMk cId="2601365021" sldId="2147483093"/>
            <ac:spMk id="2" creationId="{B761E45D-19B9-C9DB-0FE4-ABD3165B2279}"/>
          </ac:spMkLst>
        </pc:spChg>
      </pc:sldChg>
      <pc:sldChg chg="modSp mod">
        <pc:chgData name="Chamarty, Ravi" userId="72d8f9d7-29b3-4844-a19c-2f85570e3687" providerId="ADAL" clId="{4EEFFD8F-6FFB-4C62-8AC4-6F2F0EE751D4}" dt="2025-03-28T15:36:01.092" v="185" actId="20577"/>
        <pc:sldMkLst>
          <pc:docMk/>
          <pc:sldMk cId="1347125535" sldId="2147483094"/>
        </pc:sldMkLst>
        <pc:spChg chg="mod">
          <ac:chgData name="Chamarty, Ravi" userId="72d8f9d7-29b3-4844-a19c-2f85570e3687" providerId="ADAL" clId="{4EEFFD8F-6FFB-4C62-8AC4-6F2F0EE751D4}" dt="2025-03-28T15:36:01.092" v="185" actId="20577"/>
          <ac:spMkLst>
            <pc:docMk/>
            <pc:sldMk cId="1347125535" sldId="2147483094"/>
            <ac:spMk id="5" creationId="{3D2D262B-010B-46E7-7FB0-29F848049F51}"/>
          </ac:spMkLst>
        </pc:spChg>
      </pc:sldChg>
      <pc:sldChg chg="modSp mod">
        <pc:chgData name="Chamarty, Ravi" userId="72d8f9d7-29b3-4844-a19c-2f85570e3687" providerId="ADAL" clId="{4EEFFD8F-6FFB-4C62-8AC4-6F2F0EE751D4}" dt="2025-03-28T15:00:51.445" v="115" actId="20577"/>
        <pc:sldMkLst>
          <pc:docMk/>
          <pc:sldMk cId="1385682466" sldId="2147483096"/>
        </pc:sldMkLst>
        <pc:spChg chg="mod">
          <ac:chgData name="Chamarty, Ravi" userId="72d8f9d7-29b3-4844-a19c-2f85570e3687" providerId="ADAL" clId="{4EEFFD8F-6FFB-4C62-8AC4-6F2F0EE751D4}" dt="2025-03-28T15:00:51.445" v="115" actId="20577"/>
          <ac:spMkLst>
            <pc:docMk/>
            <pc:sldMk cId="1385682466" sldId="2147483096"/>
            <ac:spMk id="2" creationId="{B761E45D-19B9-C9DB-0FE4-ABD3165B227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122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284178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487E43C1-7FD7-4237-B7B7-FF2895546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2634" y="6370638"/>
            <a:ext cx="110611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&lt;EVENT – Update:  VIEW / Slide Master&gt;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entury Gothic" panose="020B0502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F97ABE7-C022-E223-B66C-F6694AB89E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89824" y="4405389"/>
            <a:ext cx="10802826" cy="14781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sz="1800"/>
              <a:t>Source: Rakuten Mobile</a:t>
            </a:r>
            <a:r>
              <a:rPr lang="en-GB" altLang="en-US" sz="1800" dirty="0"/>
              <a:t> Inc.</a:t>
            </a:r>
            <a:endParaRPr lang="en-GB" altLang="en-US" sz="180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169BF3D-9408-390E-CD3A-5AEE57187D10}"/>
              </a:ext>
            </a:extLst>
          </p:cNvPr>
          <p:cNvSpPr txBox="1">
            <a:spLocks/>
          </p:cNvSpPr>
          <p:nvPr/>
        </p:nvSpPr>
        <p:spPr bwMode="auto">
          <a:xfrm>
            <a:off x="829480" y="2067114"/>
            <a:ext cx="10523515" cy="23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577" tIns="53577" rIns="53577" bIns="53577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zh-CN" sz="4400" dirty="0"/>
              <a:t>Multipoint-to-Multipoint Data Reporting in SBMA based on Message Bus</a:t>
            </a:r>
            <a:br>
              <a:rPr lang="en-US" altLang="zh-CN" sz="4800" dirty="0"/>
            </a:br>
            <a:endParaRPr 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CE72C-92BD-4ED7-C55F-1F1157963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916" y="266106"/>
            <a:ext cx="10515600" cy="1325563"/>
          </a:xfrm>
        </p:spPr>
        <p:txBody>
          <a:bodyPr/>
          <a:lstStyle/>
          <a:p>
            <a:r>
              <a:rPr lang="en-GB" sz="3600">
                <a:latin typeface="+mn-lt"/>
              </a:rPr>
              <a:t>Background and Motivation</a:t>
            </a:r>
            <a:endParaRPr lang="en-GB" sz="3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798AD5-DE28-73B0-357D-9254EE040341}"/>
              </a:ext>
            </a:extLst>
          </p:cNvPr>
          <p:cNvSpPr txBox="1"/>
          <p:nvPr/>
        </p:nvSpPr>
        <p:spPr>
          <a:xfrm>
            <a:off x="192024" y="1873567"/>
            <a:ext cx="1189313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n-lt"/>
              </a:rPr>
              <a:t>Existing 3GPP SA5 support only point-to-point data reporting between </a:t>
            </a:r>
            <a:r>
              <a:rPr lang="en-GB" err="1">
                <a:latin typeface="+mn-lt"/>
              </a:rPr>
              <a:t>MnS</a:t>
            </a:r>
            <a:r>
              <a:rPr lang="en-GB">
                <a:latin typeface="+mn-lt"/>
              </a:rPr>
              <a:t> producer and </a:t>
            </a:r>
            <a:r>
              <a:rPr lang="en-GB" err="1">
                <a:latin typeface="+mn-lt"/>
              </a:rPr>
              <a:t>MnS</a:t>
            </a:r>
            <a:r>
              <a:rPr lang="en-GB">
                <a:latin typeface="+mn-lt"/>
              </a:rPr>
              <a:t> consumer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 consumer discovers </a:t>
            </a:r>
            <a:r>
              <a:rPr lang="en-GB">
                <a:latin typeface="+mn-lt"/>
                <a:ea typeface="Times New Roman" panose="02020603050405020304" pitchFamily="18" charset="0"/>
              </a:rPr>
              <a:t>the service produced by a </a:t>
            </a:r>
            <a:r>
              <a:rPr lang="en-GB" err="1"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latin typeface="+mn-lt"/>
                <a:ea typeface="Times New Roman" panose="02020603050405020304" pitchFamily="18" charset="0"/>
              </a:rPr>
              <a:t> producer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GB">
                <a:latin typeface="+mn-lt"/>
                <a:ea typeface="Times New Roman" panose="02020603050405020304" pitchFamily="18" charset="0"/>
              </a:rPr>
              <a:t>the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management data reporting capability </a:t>
            </a:r>
            <a:r>
              <a:rPr lang="en-GB">
                <a:latin typeface="+mn-lt"/>
                <a:ea typeface="Times New Roman" panose="02020603050405020304" pitchFamily="18" charset="0"/>
              </a:rPr>
              <a:t>from </a:t>
            </a: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MnsRegistry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GB">
                <a:latin typeface="+mn-lt"/>
                <a:ea typeface="Times New Roman" panose="02020603050405020304" pitchFamily="18" charset="0"/>
              </a:rPr>
              <a:t>(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TR 28.842, TS 28.622)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n-lt"/>
                <a:ea typeface="Times New Roman" panose="02020603050405020304" pitchFamily="18" charset="0"/>
              </a:rPr>
              <a:t>The </a:t>
            </a:r>
            <a:r>
              <a:rPr lang="en-GB" err="1"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latin typeface="+mn-lt"/>
                <a:ea typeface="Times New Roman" panose="02020603050405020304" pitchFamily="18" charset="0"/>
              </a:rPr>
              <a:t> consumer then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creates instances of IOC </a:t>
            </a: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PerfMetricJob</a:t>
            </a:r>
            <a:r>
              <a:rPr lang="en-GB">
                <a:latin typeface="+mn-lt"/>
                <a:ea typeface="Times New Roman" panose="02020603050405020304" pitchFamily="18" charset="0"/>
              </a:rPr>
              <a:t>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to the </a:t>
            </a: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 producer.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Then point-to-point data reporting starts between the </a:t>
            </a: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 producer and the </a:t>
            </a:r>
            <a:r>
              <a:rPr lang="en-GB" err="1">
                <a:effectLst/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GB">
                <a:latin typeface="+mn-lt"/>
                <a:ea typeface="Times New Roman" panose="02020603050405020304" pitchFamily="18" charset="0"/>
              </a:rPr>
              <a:t>consumer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based on the streaming data reporting service or file data reporting service (TS 28.532)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latin typeface="+mn-lt"/>
                <a:ea typeface="Times New Roman" panose="02020603050405020304" pitchFamily="18" charset="0"/>
              </a:rPr>
              <a:t>There are scenarios where multipoint-to-multipoint communication is needed among </a:t>
            </a:r>
            <a:r>
              <a:rPr lang="en-GB" err="1">
                <a:latin typeface="+mn-lt"/>
                <a:ea typeface="Times New Roman" panose="02020603050405020304" pitchFamily="18" charset="0"/>
              </a:rPr>
              <a:t>MnFs</a:t>
            </a:r>
            <a:r>
              <a:rPr lang="en-GB">
                <a:latin typeface="+mn-lt"/>
                <a:ea typeface="Times New Roman" panose="02020603050405020304" pitchFamily="18" charset="0"/>
              </a:rPr>
              <a:t> which allows data to be shared across multiple </a:t>
            </a:r>
            <a:r>
              <a:rPr lang="en-GB" err="1">
                <a:latin typeface="+mn-lt"/>
                <a:ea typeface="Times New Roman" panose="02020603050405020304" pitchFamily="18" charset="0"/>
              </a:rPr>
              <a:t>MnS</a:t>
            </a:r>
            <a:r>
              <a:rPr lang="en-GB">
                <a:latin typeface="+mn-lt"/>
                <a:ea typeface="Times New Roman" panose="02020603050405020304" pitchFamily="18" charset="0"/>
              </a:rPr>
              <a:t> consumers.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5GA </a:t>
            </a:r>
            <a:r>
              <a:rPr lang="en-GB">
                <a:latin typeface="+mn-lt"/>
                <a:ea typeface="Times New Roman" panose="02020603050405020304" pitchFamily="18" charset="0"/>
              </a:rPr>
              <a:t>Rel20 SBMA SID has captured work task to study how to support the multipoint-to-multipoint data communication in SBMA  </a:t>
            </a:r>
            <a:endParaRPr lang="en-GB">
              <a:effectLst/>
              <a:latin typeface="+mn-lt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+mn-lt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effectLst/>
              <a:latin typeface="+mn-lt"/>
              <a:ea typeface="Times New Roman" panose="02020603050405020304" pitchFamily="18" charset="0"/>
            </a:endParaRPr>
          </a:p>
          <a:p>
            <a:endParaRPr lang="en-GB">
              <a:latin typeface="+mn-lt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0268569-20C7-1B26-DF37-FC5935989836}"/>
              </a:ext>
            </a:extLst>
          </p:cNvPr>
          <p:cNvGrpSpPr/>
          <p:nvPr/>
        </p:nvGrpSpPr>
        <p:grpSpPr>
          <a:xfrm>
            <a:off x="4132107" y="4427503"/>
            <a:ext cx="3517385" cy="1897097"/>
            <a:chOff x="3026002" y="3992246"/>
            <a:chExt cx="4458879" cy="240489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55D493C-F76F-B37C-0351-47911E6FE36A}"/>
                </a:ext>
              </a:extLst>
            </p:cNvPr>
            <p:cNvGrpSpPr/>
            <p:nvPr/>
          </p:nvGrpSpPr>
          <p:grpSpPr>
            <a:xfrm>
              <a:off x="3284040" y="3992246"/>
              <a:ext cx="880627" cy="822853"/>
              <a:chOff x="2569583" y="4034673"/>
              <a:chExt cx="1301202" cy="896818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86E1C50-2B0C-85F6-D684-CFD2949D6233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2C4AC2-0830-031E-E460-31111D3BD26B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04D772A-E78D-F894-E48C-AECE7202445E}"/>
                </a:ext>
              </a:extLst>
            </p:cNvPr>
            <p:cNvSpPr/>
            <p:nvPr/>
          </p:nvSpPr>
          <p:spPr>
            <a:xfrm>
              <a:off x="3026002" y="5095645"/>
              <a:ext cx="4458879" cy="20983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/>
                <a:t>Shared data bus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1F23CC0-2F51-3B89-D08F-F396CFF1F0FE}"/>
                </a:ext>
              </a:extLst>
            </p:cNvPr>
            <p:cNvGrpSpPr/>
            <p:nvPr/>
          </p:nvGrpSpPr>
          <p:grpSpPr>
            <a:xfrm>
              <a:off x="4631832" y="3992246"/>
              <a:ext cx="880627" cy="822853"/>
              <a:chOff x="2569583" y="4034673"/>
              <a:chExt cx="1301202" cy="896818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FEA6127-F9E2-6480-2C33-C7D977AB3549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598A435-E3CB-3C96-D2F5-05748DA347E5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82F5382-6E8B-849F-1C17-1BDCB906A468}"/>
                </a:ext>
              </a:extLst>
            </p:cNvPr>
            <p:cNvGrpSpPr/>
            <p:nvPr/>
          </p:nvGrpSpPr>
          <p:grpSpPr>
            <a:xfrm>
              <a:off x="3284040" y="5574283"/>
              <a:ext cx="880627" cy="822853"/>
              <a:chOff x="2569583" y="4034673"/>
              <a:chExt cx="1301202" cy="896818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FEDEDA7-52B4-300E-C828-8ED66727C554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35A1AB9-B660-92E1-63F9-E9FC7A5FDC7D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AAD47F1-9220-6D67-2887-8EF01FC91308}"/>
                </a:ext>
              </a:extLst>
            </p:cNvPr>
            <p:cNvGrpSpPr/>
            <p:nvPr/>
          </p:nvGrpSpPr>
          <p:grpSpPr>
            <a:xfrm>
              <a:off x="4619775" y="5558460"/>
              <a:ext cx="880627" cy="822853"/>
              <a:chOff x="2569583" y="4034673"/>
              <a:chExt cx="1301202" cy="896818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D63DB69-18D7-57AA-3677-DAE1D33607BD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903946B-D708-FAE6-2EED-750388E7F7ED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5C3F7BC-6D50-1128-286C-092F15A79CC9}"/>
                </a:ext>
              </a:extLst>
            </p:cNvPr>
            <p:cNvGrpSpPr/>
            <p:nvPr/>
          </p:nvGrpSpPr>
          <p:grpSpPr>
            <a:xfrm>
              <a:off x="6349758" y="4003993"/>
              <a:ext cx="880627" cy="822853"/>
              <a:chOff x="2569583" y="4034673"/>
              <a:chExt cx="1301202" cy="896818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D968899-4AE0-C1F5-3CD4-AB4984525A67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5D3A197-3406-CCF3-E511-6E0B1ED758A5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01851CD-3B68-647B-81A2-F49D145C5481}"/>
                </a:ext>
              </a:extLst>
            </p:cNvPr>
            <p:cNvGrpSpPr/>
            <p:nvPr/>
          </p:nvGrpSpPr>
          <p:grpSpPr>
            <a:xfrm>
              <a:off x="6357203" y="5558460"/>
              <a:ext cx="880627" cy="822853"/>
              <a:chOff x="2569583" y="4034673"/>
              <a:chExt cx="1301202" cy="896818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328AA15-F1E5-2CE3-96A5-098E69408FCA}"/>
                  </a:ext>
                </a:extLst>
              </p:cNvPr>
              <p:cNvSpPr/>
              <p:nvPr/>
            </p:nvSpPr>
            <p:spPr>
              <a:xfrm>
                <a:off x="2569583" y="4034673"/>
                <a:ext cx="1301202" cy="8968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GB" sz="120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1AB4CEB-5149-C5D6-FA2C-A28E26FEFE86}"/>
                  </a:ext>
                </a:extLst>
              </p:cNvPr>
              <p:cNvSpPr txBox="1"/>
              <p:nvPr/>
            </p:nvSpPr>
            <p:spPr>
              <a:xfrm>
                <a:off x="2703602" y="4342453"/>
                <a:ext cx="1055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GB" sz="900" b="1" err="1"/>
                  <a:t>MnF</a:t>
                </a:r>
                <a:endParaRPr kumimoji="1" lang="en-GB" sz="900" b="1"/>
              </a:p>
              <a:p>
                <a:pPr algn="ctr"/>
                <a:endParaRPr kumimoji="1" lang="en-GB" sz="900"/>
              </a:p>
            </p:txBody>
          </p:sp>
        </p:grpSp>
        <p:sp>
          <p:nvSpPr>
            <p:cNvPr id="50" name="Arrow: Right 49">
              <a:extLst>
                <a:ext uri="{FF2B5EF4-FFF2-40B4-BE49-F238E27FC236}">
                  <a16:creationId xmlns:a16="http://schemas.microsoft.com/office/drawing/2014/main" id="{39170393-AD94-1DE7-F6B9-F166FA372175}"/>
                </a:ext>
              </a:extLst>
            </p:cNvPr>
            <p:cNvSpPr/>
            <p:nvPr/>
          </p:nvSpPr>
          <p:spPr>
            <a:xfrm rot="16200000">
              <a:off x="3634484" y="5362627"/>
              <a:ext cx="262725" cy="16058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Arrow: Right 50">
              <a:extLst>
                <a:ext uri="{FF2B5EF4-FFF2-40B4-BE49-F238E27FC236}">
                  <a16:creationId xmlns:a16="http://schemas.microsoft.com/office/drawing/2014/main" id="{46AA6A01-0571-ACFB-4738-7A4ED638BB84}"/>
                </a:ext>
              </a:extLst>
            </p:cNvPr>
            <p:cNvSpPr/>
            <p:nvPr/>
          </p:nvSpPr>
          <p:spPr>
            <a:xfrm rot="16200000">
              <a:off x="4931598" y="5346805"/>
              <a:ext cx="262725" cy="16058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Arrow: Right 51">
              <a:extLst>
                <a:ext uri="{FF2B5EF4-FFF2-40B4-BE49-F238E27FC236}">
                  <a16:creationId xmlns:a16="http://schemas.microsoft.com/office/drawing/2014/main" id="{08161A15-A5AC-2A6E-6806-DABA9F8995EE}"/>
                </a:ext>
              </a:extLst>
            </p:cNvPr>
            <p:cNvSpPr/>
            <p:nvPr/>
          </p:nvSpPr>
          <p:spPr>
            <a:xfrm rot="16200000">
              <a:off x="6683464" y="5356554"/>
              <a:ext cx="262725" cy="16058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Arrow: Right 52">
              <a:extLst>
                <a:ext uri="{FF2B5EF4-FFF2-40B4-BE49-F238E27FC236}">
                  <a16:creationId xmlns:a16="http://schemas.microsoft.com/office/drawing/2014/main" id="{25E931A3-31C4-3C99-94DB-DEEEBF61E6F3}"/>
                </a:ext>
              </a:extLst>
            </p:cNvPr>
            <p:cNvSpPr/>
            <p:nvPr/>
          </p:nvSpPr>
          <p:spPr>
            <a:xfrm rot="16200000">
              <a:off x="3634483" y="4870833"/>
              <a:ext cx="262725" cy="160585"/>
            </a:xfrm>
            <a:prstGeom prst="rightArrow">
              <a:avLst/>
            </a:prstGeom>
            <a:solidFill>
              <a:srgbClr val="FCB04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Arrow: Right 53">
              <a:extLst>
                <a:ext uri="{FF2B5EF4-FFF2-40B4-BE49-F238E27FC236}">
                  <a16:creationId xmlns:a16="http://schemas.microsoft.com/office/drawing/2014/main" id="{D7FF4A90-A7F8-5659-F1EF-20813480CA4F}"/>
                </a:ext>
              </a:extLst>
            </p:cNvPr>
            <p:cNvSpPr/>
            <p:nvPr/>
          </p:nvSpPr>
          <p:spPr>
            <a:xfrm rot="16200000">
              <a:off x="4940784" y="4870833"/>
              <a:ext cx="262725" cy="160585"/>
            </a:xfrm>
            <a:prstGeom prst="rightArrow">
              <a:avLst/>
            </a:prstGeom>
            <a:solidFill>
              <a:srgbClr val="FCB04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Arrow: Right 54">
              <a:extLst>
                <a:ext uri="{FF2B5EF4-FFF2-40B4-BE49-F238E27FC236}">
                  <a16:creationId xmlns:a16="http://schemas.microsoft.com/office/drawing/2014/main" id="{07A9D07F-093D-B752-FB69-7CF50DFC65A7}"/>
                </a:ext>
              </a:extLst>
            </p:cNvPr>
            <p:cNvSpPr/>
            <p:nvPr/>
          </p:nvSpPr>
          <p:spPr>
            <a:xfrm rot="16200000">
              <a:off x="6666155" y="4870832"/>
              <a:ext cx="262725" cy="160585"/>
            </a:xfrm>
            <a:prstGeom prst="rightArrow">
              <a:avLst/>
            </a:prstGeom>
            <a:solidFill>
              <a:srgbClr val="FCB04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471255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5854B-CFBB-9622-78BF-251887462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250825"/>
            <a:ext cx="8420100" cy="1325563"/>
          </a:xfrm>
        </p:spPr>
        <p:txBody>
          <a:bodyPr/>
          <a:lstStyle/>
          <a:p>
            <a:r>
              <a:rPr lang="en-GB" sz="3600" b="1"/>
              <a:t>Example use case using multipoint-to-multipoint communication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1FBEF-061E-DA31-F45A-13F3D67AA6F5}"/>
              </a:ext>
            </a:extLst>
          </p:cNvPr>
          <p:cNvGrpSpPr/>
          <p:nvPr/>
        </p:nvGrpSpPr>
        <p:grpSpPr>
          <a:xfrm>
            <a:off x="1043439" y="2178078"/>
            <a:ext cx="694682" cy="649107"/>
            <a:chOff x="2569583" y="4034673"/>
            <a:chExt cx="1301202" cy="89681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06F2031-6A60-EA1A-40C4-18B0D90BE67F}"/>
                </a:ext>
              </a:extLst>
            </p:cNvPr>
            <p:cNvSpPr/>
            <p:nvPr/>
          </p:nvSpPr>
          <p:spPr>
            <a:xfrm>
              <a:off x="2569583" y="4034673"/>
              <a:ext cx="1301202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C4E5C5B-26D6-83B1-E196-D95E42658AEF}"/>
                </a:ext>
              </a:extLst>
            </p:cNvPr>
            <p:cNvSpPr txBox="1"/>
            <p:nvPr/>
          </p:nvSpPr>
          <p:spPr>
            <a:xfrm>
              <a:off x="2688277" y="4259450"/>
              <a:ext cx="1055172" cy="51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AIML</a:t>
              </a:r>
              <a:br>
                <a:rPr kumimoji="1" lang="en-GB" sz="900" b="1"/>
              </a:br>
              <a:r>
                <a:rPr kumimoji="1" lang="en-GB" sz="900" b="1"/>
                <a:t>LCM</a:t>
              </a:r>
              <a:endParaRPr kumimoji="1" lang="en-GB" sz="90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FCB1583-8EC6-E3CC-C4B8-33896D96C6B0}"/>
              </a:ext>
            </a:extLst>
          </p:cNvPr>
          <p:cNvSpPr/>
          <p:nvPr/>
        </p:nvSpPr>
        <p:spPr>
          <a:xfrm>
            <a:off x="839886" y="3048495"/>
            <a:ext cx="5588346" cy="17958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/>
              <a:t>Shared data bus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0266F9-98FC-5C78-94D1-303E134DD7AF}"/>
              </a:ext>
            </a:extLst>
          </p:cNvPr>
          <p:cNvGrpSpPr/>
          <p:nvPr/>
        </p:nvGrpSpPr>
        <p:grpSpPr>
          <a:xfrm>
            <a:off x="1967306" y="2173806"/>
            <a:ext cx="973360" cy="676185"/>
            <a:chOff x="2569583" y="4034673"/>
            <a:chExt cx="1301202" cy="93423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C3DDF2B-AB72-F85A-1E2B-46D69C46C03A}"/>
                </a:ext>
              </a:extLst>
            </p:cNvPr>
            <p:cNvSpPr/>
            <p:nvPr/>
          </p:nvSpPr>
          <p:spPr>
            <a:xfrm>
              <a:off x="2569583" y="4034673"/>
              <a:ext cx="1301202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7F07C7-87AA-44EB-6815-CEC2BCCB2561}"/>
                </a:ext>
              </a:extLst>
            </p:cNvPr>
            <p:cNvSpPr txBox="1"/>
            <p:nvPr/>
          </p:nvSpPr>
          <p:spPr>
            <a:xfrm>
              <a:off x="2701489" y="4267274"/>
              <a:ext cx="1055172" cy="70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Service Assurance</a:t>
              </a:r>
            </a:p>
            <a:p>
              <a:pPr algn="ctr"/>
              <a:endParaRPr kumimoji="1" lang="en-GB" sz="90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F46F9C4-989C-6DE5-F7D4-D7D10B0592C1}"/>
              </a:ext>
            </a:extLst>
          </p:cNvPr>
          <p:cNvGrpSpPr/>
          <p:nvPr/>
        </p:nvGrpSpPr>
        <p:grpSpPr>
          <a:xfrm>
            <a:off x="3227408" y="3443870"/>
            <a:ext cx="694682" cy="649107"/>
            <a:chOff x="2569583" y="4034673"/>
            <a:chExt cx="1301202" cy="89681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2F5CAD-55CD-C97C-824C-216A88F66377}"/>
                </a:ext>
              </a:extLst>
            </p:cNvPr>
            <p:cNvSpPr/>
            <p:nvPr/>
          </p:nvSpPr>
          <p:spPr>
            <a:xfrm>
              <a:off x="2569583" y="4034673"/>
              <a:ext cx="1301202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DDD100-D277-291B-59D1-59B01C11042A}"/>
                </a:ext>
              </a:extLst>
            </p:cNvPr>
            <p:cNvSpPr txBox="1"/>
            <p:nvPr/>
          </p:nvSpPr>
          <p:spPr>
            <a:xfrm>
              <a:off x="2703603" y="4342453"/>
              <a:ext cx="1055172" cy="51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NFMF</a:t>
              </a:r>
            </a:p>
            <a:p>
              <a:pPr algn="ctr"/>
              <a:endParaRPr kumimoji="1" lang="en-GB" sz="9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0A3227-6858-67FF-D3FA-311C50BC76BF}"/>
              </a:ext>
            </a:extLst>
          </p:cNvPr>
          <p:cNvGrpSpPr/>
          <p:nvPr/>
        </p:nvGrpSpPr>
        <p:grpSpPr>
          <a:xfrm>
            <a:off x="3179966" y="2187346"/>
            <a:ext cx="837374" cy="649107"/>
            <a:chOff x="2569583" y="4034673"/>
            <a:chExt cx="1568477" cy="89681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D63BB7C-E6D6-A196-378C-157F4EC9CD16}"/>
                </a:ext>
              </a:extLst>
            </p:cNvPr>
            <p:cNvSpPr/>
            <p:nvPr/>
          </p:nvSpPr>
          <p:spPr>
            <a:xfrm>
              <a:off x="2569583" y="4034673"/>
              <a:ext cx="1568477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7BA454-F081-D6EC-80D1-906CBE84821C}"/>
                </a:ext>
              </a:extLst>
            </p:cNvPr>
            <p:cNvSpPr txBox="1"/>
            <p:nvPr/>
          </p:nvSpPr>
          <p:spPr>
            <a:xfrm>
              <a:off x="2703603" y="4342453"/>
              <a:ext cx="1256046" cy="51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Analytic</a:t>
              </a:r>
            </a:p>
            <a:p>
              <a:pPr algn="ctr"/>
              <a:endParaRPr kumimoji="1" lang="en-GB" sz="900"/>
            </a:p>
          </p:txBody>
        </p:sp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38CB502-9156-3B8B-6EB1-A751B6CB9570}"/>
              </a:ext>
            </a:extLst>
          </p:cNvPr>
          <p:cNvSpPr/>
          <p:nvPr/>
        </p:nvSpPr>
        <p:spPr>
          <a:xfrm rot="16200000">
            <a:off x="3437867" y="3276906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8632331-A4BE-463A-E1A8-033A45D30CDC}"/>
              </a:ext>
            </a:extLst>
          </p:cNvPr>
          <p:cNvSpPr/>
          <p:nvPr/>
        </p:nvSpPr>
        <p:spPr>
          <a:xfrm rot="16200000">
            <a:off x="1319886" y="2871152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E001135-7E30-0A0B-CF06-ABEE9E41D166}"/>
              </a:ext>
            </a:extLst>
          </p:cNvPr>
          <p:cNvSpPr/>
          <p:nvPr/>
        </p:nvSpPr>
        <p:spPr>
          <a:xfrm rot="16200000">
            <a:off x="2160345" y="2871152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3ACC1AF-F06C-9518-0DAE-618A444EC070}"/>
              </a:ext>
            </a:extLst>
          </p:cNvPr>
          <p:cNvSpPr/>
          <p:nvPr/>
        </p:nvSpPr>
        <p:spPr>
          <a:xfrm rot="16200000">
            <a:off x="3337747" y="2879135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F060609-9B24-34E3-07DF-80585AE95075}"/>
              </a:ext>
            </a:extLst>
          </p:cNvPr>
          <p:cNvGrpSpPr/>
          <p:nvPr/>
        </p:nvGrpSpPr>
        <p:grpSpPr>
          <a:xfrm>
            <a:off x="4265949" y="2192537"/>
            <a:ext cx="837374" cy="649107"/>
            <a:chOff x="2569583" y="4034673"/>
            <a:chExt cx="1568477" cy="89681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73464D3-F717-6144-EE22-9357087EC97B}"/>
                </a:ext>
              </a:extLst>
            </p:cNvPr>
            <p:cNvSpPr/>
            <p:nvPr/>
          </p:nvSpPr>
          <p:spPr>
            <a:xfrm>
              <a:off x="2569583" y="4034673"/>
              <a:ext cx="1568477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CB1EC74-26AD-ECF7-8B59-71273948E43E}"/>
                </a:ext>
              </a:extLst>
            </p:cNvPr>
            <p:cNvSpPr txBox="1"/>
            <p:nvPr/>
          </p:nvSpPr>
          <p:spPr>
            <a:xfrm>
              <a:off x="2703603" y="4342453"/>
              <a:ext cx="1256046" cy="51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NDT</a:t>
              </a:r>
            </a:p>
            <a:p>
              <a:pPr algn="ctr"/>
              <a:endParaRPr kumimoji="1" lang="en-GB" sz="900"/>
            </a:p>
          </p:txBody>
        </p:sp>
      </p:grp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3AFCAA5B-3F6B-1AB0-C6C1-69C7DA3BB856}"/>
              </a:ext>
            </a:extLst>
          </p:cNvPr>
          <p:cNvSpPr/>
          <p:nvPr/>
        </p:nvSpPr>
        <p:spPr>
          <a:xfrm rot="16200000">
            <a:off x="4576356" y="2885905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D0F6AB0-677A-B87F-F300-111E1A999C2A}"/>
              </a:ext>
            </a:extLst>
          </p:cNvPr>
          <p:cNvGrpSpPr/>
          <p:nvPr/>
        </p:nvGrpSpPr>
        <p:grpSpPr>
          <a:xfrm>
            <a:off x="5358767" y="2200883"/>
            <a:ext cx="837374" cy="655584"/>
            <a:chOff x="2569583" y="4034673"/>
            <a:chExt cx="1568477" cy="90576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8DD16FA-1EE0-1369-ADAA-9B7E3059AB4D}"/>
                </a:ext>
              </a:extLst>
            </p:cNvPr>
            <p:cNvSpPr/>
            <p:nvPr/>
          </p:nvSpPr>
          <p:spPr>
            <a:xfrm>
              <a:off x="2569583" y="4034673"/>
              <a:ext cx="1568477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5A365C-ACEF-0F1C-35B8-DFAA83003F28}"/>
                </a:ext>
              </a:extLst>
            </p:cNvPr>
            <p:cNvSpPr txBox="1"/>
            <p:nvPr/>
          </p:nvSpPr>
          <p:spPr>
            <a:xfrm>
              <a:off x="2636591" y="4238811"/>
              <a:ext cx="1434457" cy="70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External consumer</a:t>
              </a:r>
            </a:p>
            <a:p>
              <a:pPr algn="ctr"/>
              <a:endParaRPr kumimoji="1" lang="en-GB" sz="900"/>
            </a:p>
          </p:txBody>
        </p:sp>
      </p:grp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5F5CD029-0F08-1A52-F4DE-F81FD0AD71F3}"/>
              </a:ext>
            </a:extLst>
          </p:cNvPr>
          <p:cNvSpPr/>
          <p:nvPr/>
        </p:nvSpPr>
        <p:spPr>
          <a:xfrm rot="16200000">
            <a:off x="5547700" y="2885856"/>
            <a:ext cx="207251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F4B2BD8-8562-BA25-7D7A-7310C2934547}"/>
              </a:ext>
            </a:extLst>
          </p:cNvPr>
          <p:cNvGrpSpPr/>
          <p:nvPr/>
        </p:nvGrpSpPr>
        <p:grpSpPr>
          <a:xfrm>
            <a:off x="3323479" y="3526166"/>
            <a:ext cx="694682" cy="649107"/>
            <a:chOff x="2569583" y="4034673"/>
            <a:chExt cx="1301202" cy="896818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568EBDC-5BE3-E480-51CD-46CBE8AD727F}"/>
                </a:ext>
              </a:extLst>
            </p:cNvPr>
            <p:cNvSpPr/>
            <p:nvPr/>
          </p:nvSpPr>
          <p:spPr>
            <a:xfrm>
              <a:off x="2569583" y="4034673"/>
              <a:ext cx="1301202" cy="8968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1794921-5E4D-1EFE-676C-D8E5645CEE86}"/>
                </a:ext>
              </a:extLst>
            </p:cNvPr>
            <p:cNvSpPr txBox="1"/>
            <p:nvPr/>
          </p:nvSpPr>
          <p:spPr>
            <a:xfrm>
              <a:off x="2703603" y="4342453"/>
              <a:ext cx="1055172" cy="510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900" b="1"/>
                <a:t>NFMF</a:t>
              </a:r>
            </a:p>
            <a:p>
              <a:pPr algn="ctr"/>
              <a:endParaRPr kumimoji="1" lang="en-GB" sz="900"/>
            </a:p>
          </p:txBody>
        </p:sp>
      </p:grp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68BB8298-4CA6-DFE0-8B9E-CFA8D7D62FBC}"/>
              </a:ext>
            </a:extLst>
          </p:cNvPr>
          <p:cNvSpPr/>
          <p:nvPr/>
        </p:nvSpPr>
        <p:spPr>
          <a:xfrm rot="5400000">
            <a:off x="3685144" y="2885277"/>
            <a:ext cx="207251" cy="126676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Arrow: Right 50">
            <a:extLst>
              <a:ext uri="{FF2B5EF4-FFF2-40B4-BE49-F238E27FC236}">
                <a16:creationId xmlns:a16="http://schemas.microsoft.com/office/drawing/2014/main" id="{6A5D18AE-13E5-784C-6EF0-FFA6C592975A}"/>
              </a:ext>
            </a:extLst>
          </p:cNvPr>
          <p:cNvSpPr/>
          <p:nvPr/>
        </p:nvSpPr>
        <p:spPr>
          <a:xfrm rot="16200000">
            <a:off x="2477019" y="2864418"/>
            <a:ext cx="207251" cy="126676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C02E42FF-C215-7A11-1A1A-5F69F10D2725}"/>
              </a:ext>
            </a:extLst>
          </p:cNvPr>
          <p:cNvSpPr/>
          <p:nvPr/>
        </p:nvSpPr>
        <p:spPr>
          <a:xfrm rot="16200000">
            <a:off x="5833615" y="2885856"/>
            <a:ext cx="207251" cy="126676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83A92E-CA00-5866-C1A7-6037CDBE5AFF}"/>
              </a:ext>
            </a:extLst>
          </p:cNvPr>
          <p:cNvSpPr txBox="1"/>
          <p:nvPr/>
        </p:nvSpPr>
        <p:spPr>
          <a:xfrm>
            <a:off x="692598" y="4341034"/>
            <a:ext cx="1003081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PM/FM data collected by NFMF is published and consumed by multiple </a:t>
            </a:r>
            <a:r>
              <a:rPr lang="en-GB" sz="1600" err="1"/>
              <a:t>MnFs</a:t>
            </a:r>
            <a:r>
              <a:rPr lang="en-GB" sz="1600"/>
              <a:t> e.g. AIML LCM, service assurance, analytics, NDT related </a:t>
            </a:r>
            <a:r>
              <a:rPr lang="en-GB" sz="1600" err="1"/>
              <a:t>MnFs</a:t>
            </a:r>
            <a:r>
              <a:rPr lang="en-GB" sz="160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Through the shared data bus, each </a:t>
            </a:r>
            <a:r>
              <a:rPr lang="en-GB" sz="1600" err="1"/>
              <a:t>MnF</a:t>
            </a:r>
            <a:r>
              <a:rPr lang="en-GB" sz="1600"/>
              <a:t> discovers, subscribes to and receives its own copy of the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The data producers and data consumers in each </a:t>
            </a:r>
            <a:r>
              <a:rPr lang="en-GB" sz="1600" err="1"/>
              <a:t>MnF</a:t>
            </a:r>
            <a:r>
              <a:rPr lang="en-GB" sz="1600"/>
              <a:t> are decoupled by the data framework middleware layer and can be scaled independently.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Data can be exposed to or produced by external consumers also.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</p:txBody>
      </p:sp>
      <p:sp>
        <p:nvSpPr>
          <p:cNvPr id="54" name="Arrow: Right 53">
            <a:extLst>
              <a:ext uri="{FF2B5EF4-FFF2-40B4-BE49-F238E27FC236}">
                <a16:creationId xmlns:a16="http://schemas.microsoft.com/office/drawing/2014/main" id="{DE844CD8-F179-6586-D128-F3F698DE08FA}"/>
              </a:ext>
            </a:extLst>
          </p:cNvPr>
          <p:cNvSpPr/>
          <p:nvPr/>
        </p:nvSpPr>
        <p:spPr>
          <a:xfrm rot="16200000">
            <a:off x="3575967" y="3309927"/>
            <a:ext cx="290366" cy="126677"/>
          </a:xfrm>
          <a:prstGeom prst="rightArrow">
            <a:avLst/>
          </a:prstGeom>
          <a:solidFill>
            <a:srgbClr val="FCB0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683897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AE4FF-4734-7D90-20F8-885E40B5B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93" y="258234"/>
            <a:ext cx="10515600" cy="1325563"/>
          </a:xfrm>
        </p:spPr>
        <p:txBody>
          <a:bodyPr/>
          <a:lstStyle/>
          <a:p>
            <a:r>
              <a:rPr lang="en-GB" sz="3600"/>
              <a:t>Potential Solution – New </a:t>
            </a:r>
            <a:r>
              <a:rPr lang="en-GB" sz="3600" err="1"/>
              <a:t>MnSs</a:t>
            </a:r>
            <a:endParaRPr lang="en-GB" sz="3600"/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45A0AF33-E8C6-FEDA-F48D-5BB83ED9EE71}"/>
              </a:ext>
            </a:extLst>
          </p:cNvPr>
          <p:cNvGrpSpPr/>
          <p:nvPr/>
        </p:nvGrpSpPr>
        <p:grpSpPr>
          <a:xfrm>
            <a:off x="0" y="2076010"/>
            <a:ext cx="6814386" cy="4023165"/>
            <a:chOff x="28812" y="2095060"/>
            <a:chExt cx="7354655" cy="4023165"/>
          </a:xfrm>
        </p:grpSpPr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A3EA267A-83BE-5E3E-A4A8-29E839EB709C}"/>
                </a:ext>
              </a:extLst>
            </p:cNvPr>
            <p:cNvSpPr/>
            <p:nvPr/>
          </p:nvSpPr>
          <p:spPr>
            <a:xfrm>
              <a:off x="28812" y="3076755"/>
              <a:ext cx="6825828" cy="31999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6A7BF505-14A1-E822-5752-2148EF56766C}"/>
                </a:ext>
              </a:extLst>
            </p:cNvPr>
            <p:cNvSpPr/>
            <p:nvPr/>
          </p:nvSpPr>
          <p:spPr>
            <a:xfrm>
              <a:off x="34277" y="4867758"/>
              <a:ext cx="6825828" cy="31999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2D92AB-BDDD-3BBD-E166-348A60E4FF77}"/>
                </a:ext>
              </a:extLst>
            </p:cNvPr>
            <p:cNvSpPr/>
            <p:nvPr/>
          </p:nvSpPr>
          <p:spPr>
            <a:xfrm>
              <a:off x="1404782" y="3482273"/>
              <a:ext cx="4398731" cy="129777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28FBA5-9603-4D21-FDA4-09A9C9308B75}"/>
                </a:ext>
              </a:extLst>
            </p:cNvPr>
            <p:cNvSpPr txBox="1"/>
            <p:nvPr/>
          </p:nvSpPr>
          <p:spPr>
            <a:xfrm>
              <a:off x="2347321" y="3666567"/>
              <a:ext cx="264872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100" b="1"/>
                <a:t>Data Management </a:t>
              </a:r>
              <a:r>
                <a:rPr kumimoji="1" lang="en-GB" sz="1100" b="1" err="1"/>
                <a:t>MnF</a:t>
              </a:r>
              <a:endParaRPr kumimoji="1" lang="en-GB" sz="1100" b="1"/>
            </a:p>
            <a:p>
              <a:pPr algn="ctr"/>
              <a:endParaRPr kumimoji="1" lang="en-GB" sz="1000" b="1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11D5718-3F8D-970E-2D67-5CC62A4EAE81}"/>
                </a:ext>
              </a:extLst>
            </p:cNvPr>
            <p:cNvSpPr/>
            <p:nvPr/>
          </p:nvSpPr>
          <p:spPr>
            <a:xfrm>
              <a:off x="2545251" y="4013269"/>
              <a:ext cx="3045027" cy="38374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000">
                  <a:solidFill>
                    <a:schemeClr val="bg1"/>
                  </a:solidFill>
                </a:rPr>
                <a:t>Message Broker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33EC750-B6BC-37FD-9F5D-254B6D0413AF}"/>
                </a:ext>
              </a:extLst>
            </p:cNvPr>
            <p:cNvSpPr/>
            <p:nvPr/>
          </p:nvSpPr>
          <p:spPr>
            <a:xfrm>
              <a:off x="2595956" y="5261622"/>
              <a:ext cx="1075726" cy="85660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DD40CB3-A0BE-0ABE-790B-A94C1BE0184D}"/>
                </a:ext>
              </a:extLst>
            </p:cNvPr>
            <p:cNvSpPr txBox="1"/>
            <p:nvPr/>
          </p:nvSpPr>
          <p:spPr>
            <a:xfrm>
              <a:off x="2672950" y="5551818"/>
              <a:ext cx="925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050" b="1" err="1"/>
                <a:t>MnF</a:t>
              </a:r>
              <a:endParaRPr kumimoji="1" lang="en-GB" sz="1050" b="1"/>
            </a:p>
            <a:p>
              <a:pPr algn="ctr"/>
              <a:endParaRPr kumimoji="1" lang="en-GB" sz="1050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D27D7A0-FD2D-6345-5FF8-89343AF25E26}"/>
                </a:ext>
              </a:extLst>
            </p:cNvPr>
            <p:cNvCxnSpPr>
              <a:cxnSpLocks/>
              <a:stCxn id="60" idx="0"/>
            </p:cNvCxnSpPr>
            <p:nvPr/>
          </p:nvCxnSpPr>
          <p:spPr>
            <a:xfrm flipV="1">
              <a:off x="3133819" y="4780220"/>
              <a:ext cx="0" cy="48140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38489D2-1188-5B50-8DEC-4CBF26CDD930}"/>
                </a:ext>
              </a:extLst>
            </p:cNvPr>
            <p:cNvSpPr txBox="1"/>
            <p:nvPr/>
          </p:nvSpPr>
          <p:spPr>
            <a:xfrm>
              <a:off x="3095488" y="4902702"/>
              <a:ext cx="17569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publishing </a:t>
              </a:r>
              <a:r>
                <a:rPr lang="en-GB" sz="1100" err="1"/>
                <a:t>MnS</a:t>
              </a:r>
              <a:endParaRPr lang="en-GB" sz="110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108AB7F-BBB0-C3CA-723A-71F80AB8B46D}"/>
                </a:ext>
              </a:extLst>
            </p:cNvPr>
            <p:cNvSpPr/>
            <p:nvPr/>
          </p:nvSpPr>
          <p:spPr>
            <a:xfrm>
              <a:off x="4419585" y="5260702"/>
              <a:ext cx="1075726" cy="85660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0DCE5DE-F2C2-B60D-B4A3-6DA0DD92A280}"/>
                </a:ext>
              </a:extLst>
            </p:cNvPr>
            <p:cNvSpPr txBox="1"/>
            <p:nvPr/>
          </p:nvSpPr>
          <p:spPr>
            <a:xfrm>
              <a:off x="4512431" y="5586190"/>
              <a:ext cx="925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050" b="1" err="1"/>
                <a:t>MnF</a:t>
              </a:r>
              <a:endParaRPr kumimoji="1" lang="en-GB" sz="1050" b="1"/>
            </a:p>
            <a:p>
              <a:pPr algn="ctr"/>
              <a:endParaRPr kumimoji="1" lang="en-GB" sz="1050"/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6DB357E7-0A06-A4D5-7E6B-6240E3D307A9}"/>
                </a:ext>
              </a:extLst>
            </p:cNvPr>
            <p:cNvCxnSpPr>
              <a:cxnSpLocks/>
              <a:stCxn id="72" idx="0"/>
            </p:cNvCxnSpPr>
            <p:nvPr/>
          </p:nvCxnSpPr>
          <p:spPr>
            <a:xfrm flipV="1">
              <a:off x="4957448" y="4779300"/>
              <a:ext cx="0" cy="48140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AA47BA5-4EBF-B558-2168-E26E1FC3E9BD}"/>
                </a:ext>
              </a:extLst>
            </p:cNvPr>
            <p:cNvSpPr txBox="1"/>
            <p:nvPr/>
          </p:nvSpPr>
          <p:spPr>
            <a:xfrm>
              <a:off x="5286673" y="5543643"/>
              <a:ext cx="1159252" cy="415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200" b="1"/>
                <a:t>…</a:t>
              </a:r>
            </a:p>
            <a:p>
              <a:pPr algn="ctr"/>
              <a:endParaRPr kumimoji="1" lang="en-GB" sz="1200" b="1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0570198-6F63-4A8C-D59C-FEBC89A0E5D3}"/>
                </a:ext>
              </a:extLst>
            </p:cNvPr>
            <p:cNvSpPr/>
            <p:nvPr/>
          </p:nvSpPr>
          <p:spPr>
            <a:xfrm>
              <a:off x="2597913" y="2095060"/>
              <a:ext cx="1075726" cy="89748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263D1AD-1C68-2632-2011-1BA8C646036E}"/>
                </a:ext>
              </a:extLst>
            </p:cNvPr>
            <p:cNvSpPr txBox="1"/>
            <p:nvPr/>
          </p:nvSpPr>
          <p:spPr>
            <a:xfrm>
              <a:off x="2672950" y="2348370"/>
              <a:ext cx="925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050" b="1" err="1"/>
                <a:t>MnF</a:t>
              </a:r>
              <a:endParaRPr kumimoji="1" lang="en-GB" sz="1050" b="1"/>
            </a:p>
            <a:p>
              <a:pPr algn="ctr"/>
              <a:endParaRPr kumimoji="1" lang="en-GB" sz="1050"/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ED6838FE-75E3-7375-814E-86711FC280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35777" y="2992544"/>
              <a:ext cx="0" cy="48140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1E9F85A-BFD4-4F7F-C69C-325A42EBA41C}"/>
                </a:ext>
              </a:extLst>
            </p:cNvPr>
            <p:cNvSpPr txBox="1"/>
            <p:nvPr/>
          </p:nvSpPr>
          <p:spPr>
            <a:xfrm>
              <a:off x="3133819" y="3134690"/>
              <a:ext cx="17626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consuming </a:t>
              </a:r>
              <a:r>
                <a:rPr lang="en-GB" sz="1100" err="1"/>
                <a:t>MnS</a:t>
              </a:r>
              <a:endParaRPr lang="en-GB" sz="110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97220F4-6029-4BCA-339A-85DCD929494E}"/>
                </a:ext>
              </a:extLst>
            </p:cNvPr>
            <p:cNvSpPr/>
            <p:nvPr/>
          </p:nvSpPr>
          <p:spPr>
            <a:xfrm>
              <a:off x="4443200" y="2095060"/>
              <a:ext cx="1075726" cy="89748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A2672ED-4763-75FC-A44B-94145E3DAE72}"/>
                </a:ext>
              </a:extLst>
            </p:cNvPr>
            <p:cNvSpPr txBox="1"/>
            <p:nvPr/>
          </p:nvSpPr>
          <p:spPr>
            <a:xfrm>
              <a:off x="4518236" y="2348370"/>
              <a:ext cx="925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050" b="1" err="1"/>
                <a:t>MnF</a:t>
              </a:r>
              <a:endParaRPr kumimoji="1" lang="en-GB" sz="1050" b="1"/>
            </a:p>
            <a:p>
              <a:pPr algn="ctr"/>
              <a:endParaRPr kumimoji="1" lang="en-GB" sz="1050"/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271727FF-ACE9-A80D-3032-9124E7B4D4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81063" y="2992544"/>
              <a:ext cx="0" cy="48140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FEC8E1F-65C2-0A69-FD2E-80F1EB308DDC}"/>
                </a:ext>
              </a:extLst>
            </p:cNvPr>
            <p:cNvSpPr txBox="1"/>
            <p:nvPr/>
          </p:nvSpPr>
          <p:spPr>
            <a:xfrm>
              <a:off x="4979104" y="3134690"/>
              <a:ext cx="17909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consuming </a:t>
              </a:r>
              <a:r>
                <a:rPr lang="en-GB" sz="1100" err="1"/>
                <a:t>MnS</a:t>
              </a:r>
              <a:endParaRPr lang="en-GB" sz="110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10A484F-EA0F-42A2-3CA4-1EB60D321932}"/>
                </a:ext>
              </a:extLst>
            </p:cNvPr>
            <p:cNvSpPr txBox="1"/>
            <p:nvPr/>
          </p:nvSpPr>
          <p:spPr>
            <a:xfrm>
              <a:off x="5361037" y="2462779"/>
              <a:ext cx="1159252" cy="415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GB" sz="1200" b="1"/>
                <a:t>…</a:t>
              </a:r>
            </a:p>
            <a:p>
              <a:pPr algn="ctr"/>
              <a:endParaRPr kumimoji="1" lang="en-GB" sz="1200" b="1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8272FF4-E95F-D601-2C85-BF8764A7AEBC}"/>
                </a:ext>
              </a:extLst>
            </p:cNvPr>
            <p:cNvSpPr txBox="1"/>
            <p:nvPr/>
          </p:nvSpPr>
          <p:spPr>
            <a:xfrm>
              <a:off x="4944622" y="4927306"/>
              <a:ext cx="17841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publishing </a:t>
              </a:r>
              <a:r>
                <a:rPr lang="en-GB" sz="1100" err="1"/>
                <a:t>MnS</a:t>
              </a:r>
              <a:endParaRPr lang="en-GB" sz="1100"/>
            </a:p>
          </p:txBody>
        </p:sp>
        <p:cxnSp>
          <p:nvCxnSpPr>
            <p:cNvPr id="101" name="Connector: Elbow 100">
              <a:extLst>
                <a:ext uri="{FF2B5EF4-FFF2-40B4-BE49-F238E27FC236}">
                  <a16:creationId xmlns:a16="http://schemas.microsoft.com/office/drawing/2014/main" id="{4FEDF7BF-0800-2446-8D87-AEEA0667CCC1}"/>
                </a:ext>
              </a:extLst>
            </p:cNvPr>
            <p:cNvCxnSpPr>
              <a:cxnSpLocks/>
              <a:stCxn id="80" idx="1"/>
            </p:cNvCxnSpPr>
            <p:nvPr/>
          </p:nvCxnSpPr>
          <p:spPr>
            <a:xfrm rot="10800000" flipV="1">
              <a:off x="1902388" y="2543801"/>
              <a:ext cx="695526" cy="938298"/>
            </a:xfrm>
            <a:prstGeom prst="bentConnector2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3F41CA7-6463-16B8-F0CF-06E7F01AFF6D}"/>
                </a:ext>
              </a:extLst>
            </p:cNvPr>
            <p:cNvSpPr txBox="1"/>
            <p:nvPr/>
          </p:nvSpPr>
          <p:spPr>
            <a:xfrm>
              <a:off x="166832" y="2993067"/>
              <a:ext cx="18932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discovery </a:t>
              </a:r>
              <a:r>
                <a:rPr lang="en-GB" sz="1100" err="1"/>
                <a:t>MnS</a:t>
              </a:r>
              <a:endParaRPr lang="en-GB" sz="1100"/>
            </a:p>
            <a:p>
              <a:r>
                <a:rPr lang="en-GB" sz="1100"/>
                <a:t>Data subscription </a:t>
              </a:r>
              <a:r>
                <a:rPr lang="en-GB" sz="1100" err="1"/>
                <a:t>MnSs</a:t>
              </a:r>
              <a:endParaRPr lang="en-GB" sz="1100"/>
            </a:p>
          </p:txBody>
        </p:sp>
        <p:cxnSp>
          <p:nvCxnSpPr>
            <p:cNvPr id="108" name="Connector: Elbow 107">
              <a:extLst>
                <a:ext uri="{FF2B5EF4-FFF2-40B4-BE49-F238E27FC236}">
                  <a16:creationId xmlns:a16="http://schemas.microsoft.com/office/drawing/2014/main" id="{D1471947-880E-7614-97B5-6846ED7CC580}"/>
                </a:ext>
              </a:extLst>
            </p:cNvPr>
            <p:cNvCxnSpPr>
              <a:cxnSpLocks/>
              <a:stCxn id="86" idx="0"/>
            </p:cNvCxnSpPr>
            <p:nvPr/>
          </p:nvCxnSpPr>
          <p:spPr>
            <a:xfrm rot="16200000" flipH="1" flipV="1">
              <a:off x="2748206" y="1249242"/>
              <a:ext cx="1387040" cy="3078675"/>
            </a:xfrm>
            <a:prstGeom prst="bentConnector3">
              <a:avLst>
                <a:gd name="adj1" fmla="val -14837"/>
              </a:avLst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ctor: Elbow 122">
              <a:extLst>
                <a:ext uri="{FF2B5EF4-FFF2-40B4-BE49-F238E27FC236}">
                  <a16:creationId xmlns:a16="http://schemas.microsoft.com/office/drawing/2014/main" id="{9C7ECA8A-6965-6C02-F6BE-275FB03C939D}"/>
                </a:ext>
              </a:extLst>
            </p:cNvPr>
            <p:cNvCxnSpPr>
              <a:cxnSpLocks/>
              <a:stCxn id="60" idx="1"/>
            </p:cNvCxnSpPr>
            <p:nvPr/>
          </p:nvCxnSpPr>
          <p:spPr>
            <a:xfrm rot="10800000">
              <a:off x="1885418" y="4764958"/>
              <a:ext cx="710539" cy="924966"/>
            </a:xfrm>
            <a:prstGeom prst="bentConnector2">
              <a:avLst/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ctor: Elbow 125">
              <a:extLst>
                <a:ext uri="{FF2B5EF4-FFF2-40B4-BE49-F238E27FC236}">
                  <a16:creationId xmlns:a16="http://schemas.microsoft.com/office/drawing/2014/main" id="{28A4DE91-609B-57DD-8BAB-D6169C524444}"/>
                </a:ext>
              </a:extLst>
            </p:cNvPr>
            <p:cNvCxnSpPr>
              <a:cxnSpLocks/>
              <a:stCxn id="72" idx="2"/>
            </p:cNvCxnSpPr>
            <p:nvPr/>
          </p:nvCxnSpPr>
          <p:spPr>
            <a:xfrm rot="5400000" flipH="1">
              <a:off x="2744800" y="3904657"/>
              <a:ext cx="1353266" cy="3072031"/>
            </a:xfrm>
            <a:prstGeom prst="bentConnector4">
              <a:avLst>
                <a:gd name="adj1" fmla="val -16892"/>
                <a:gd name="adj2" fmla="val 99944"/>
              </a:avLst>
            </a:prstGeom>
            <a:ln w="254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644C2F0D-BEE1-3E0D-A51C-C3913E6ECD40}"/>
                </a:ext>
              </a:extLst>
            </p:cNvPr>
            <p:cNvSpPr txBox="1"/>
            <p:nvPr/>
          </p:nvSpPr>
          <p:spPr>
            <a:xfrm>
              <a:off x="183452" y="4820147"/>
              <a:ext cx="21158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Data registration </a:t>
              </a:r>
              <a:r>
                <a:rPr lang="en-GB" sz="1100" err="1"/>
                <a:t>MnSs</a:t>
              </a:r>
              <a:endParaRPr lang="en-GB" sz="1100"/>
            </a:p>
            <a:p>
              <a:r>
                <a:rPr lang="en-GB" sz="1100"/>
                <a:t>Data job control </a:t>
              </a:r>
              <a:r>
                <a:rPr lang="en-GB" sz="1100" err="1"/>
                <a:t>MnSs</a:t>
              </a:r>
              <a:endParaRPr lang="en-GB" sz="1100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4024ABC4-5B5F-6955-01AA-788613177FB6}"/>
                </a:ext>
              </a:extLst>
            </p:cNvPr>
            <p:cNvSpPr/>
            <p:nvPr/>
          </p:nvSpPr>
          <p:spPr>
            <a:xfrm>
              <a:off x="1488658" y="3750688"/>
              <a:ext cx="921673" cy="7551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000">
                  <a:solidFill>
                    <a:schemeClr val="bg1"/>
                  </a:solidFill>
                </a:rPr>
                <a:t>Data Registry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5938E-11DD-2C79-9A86-E830A33376CD}"/>
                </a:ext>
              </a:extLst>
            </p:cNvPr>
            <p:cNvSpPr/>
            <p:nvPr/>
          </p:nvSpPr>
          <p:spPr>
            <a:xfrm>
              <a:off x="148036" y="3828188"/>
              <a:ext cx="916804" cy="60016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000" err="1">
                  <a:solidFill>
                    <a:schemeClr val="bg1"/>
                  </a:solidFill>
                </a:rPr>
                <a:t>MnS</a:t>
              </a:r>
              <a:r>
                <a:rPr kumimoji="1" lang="en-GB" sz="1000">
                  <a:solidFill>
                    <a:schemeClr val="bg1"/>
                  </a:solidFill>
                </a:rPr>
                <a:t> Registry</a:t>
              </a:r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3C880B0F-3445-8991-27A6-4603F1652A27}"/>
                </a:ext>
              </a:extLst>
            </p:cNvPr>
            <p:cNvCxnSpPr>
              <a:cxnSpLocks/>
              <a:stCxn id="132" idx="3"/>
              <a:endCxn id="131" idx="1"/>
            </p:cNvCxnSpPr>
            <p:nvPr/>
          </p:nvCxnSpPr>
          <p:spPr>
            <a:xfrm>
              <a:off x="1064840" y="4128270"/>
              <a:ext cx="4238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CA1593F2-A77E-51C5-5E5E-7ABC993CA9B9}"/>
                </a:ext>
              </a:extLst>
            </p:cNvPr>
            <p:cNvSpPr txBox="1"/>
            <p:nvPr/>
          </p:nvSpPr>
          <p:spPr>
            <a:xfrm>
              <a:off x="5919127" y="3926166"/>
              <a:ext cx="14643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rgbClr val="C00000"/>
                  </a:solidFill>
                </a:rPr>
                <a:t>New services to be defined</a:t>
              </a: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8B5CC7F-518D-E48B-4C28-81012441BEF0}"/>
                </a:ext>
              </a:extLst>
            </p:cNvPr>
            <p:cNvCxnSpPr>
              <a:cxnSpLocks/>
              <a:stCxn id="140" idx="0"/>
            </p:cNvCxnSpPr>
            <p:nvPr/>
          </p:nvCxnSpPr>
          <p:spPr>
            <a:xfrm flipH="1" flipV="1">
              <a:off x="6412165" y="3396300"/>
              <a:ext cx="239133" cy="529866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A275B6CA-1C9B-BC3E-58DD-A984FBC7F526}"/>
                </a:ext>
              </a:extLst>
            </p:cNvPr>
            <p:cNvCxnSpPr>
              <a:cxnSpLocks/>
              <a:stCxn id="140" idx="2"/>
            </p:cNvCxnSpPr>
            <p:nvPr/>
          </p:nvCxnSpPr>
          <p:spPr>
            <a:xfrm flipH="1">
              <a:off x="6371560" y="4387831"/>
              <a:ext cx="279737" cy="539475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4C40B2A9-F45C-DFB6-199D-29D2388938A6}"/>
              </a:ext>
            </a:extLst>
          </p:cNvPr>
          <p:cNvSpPr txBox="1"/>
          <p:nvPr/>
        </p:nvSpPr>
        <p:spPr>
          <a:xfrm>
            <a:off x="6676467" y="2746580"/>
            <a:ext cx="5538326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GB" sz="1400"/>
              <a:t>Data producing </a:t>
            </a:r>
            <a:r>
              <a:rPr lang="en-GB" sz="1400" err="1"/>
              <a:t>MnFs</a:t>
            </a:r>
            <a:r>
              <a:rPr lang="en-GB" sz="1400"/>
              <a:t> register supported data reporting capabilities and data types to </a:t>
            </a:r>
            <a:r>
              <a:rPr kumimoji="1" lang="en-GB" sz="1400"/>
              <a:t>Data Management </a:t>
            </a:r>
            <a:r>
              <a:rPr kumimoji="1" lang="en-GB" sz="1400" err="1"/>
              <a:t>MnF</a:t>
            </a:r>
            <a:r>
              <a:rPr kumimoji="1" lang="en-GB" sz="1400"/>
              <a:t> via </a:t>
            </a:r>
            <a:r>
              <a:rPr kumimoji="1" lang="en-GB" sz="1400" b="1"/>
              <a:t>data registration related </a:t>
            </a:r>
            <a:r>
              <a:rPr kumimoji="1" lang="en-GB" sz="1400" b="1" err="1"/>
              <a:t>MnSs</a:t>
            </a:r>
            <a:r>
              <a:rPr kumimoji="1" lang="en-GB" sz="1400"/>
              <a:t>. 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kumimoji="1" lang="en-GB" sz="1400"/>
              <a:t>Data consuming </a:t>
            </a:r>
            <a:r>
              <a:rPr kumimoji="1" lang="en-GB" sz="1400" err="1"/>
              <a:t>MnFs</a:t>
            </a:r>
            <a:r>
              <a:rPr kumimoji="1" lang="en-GB" sz="1400"/>
              <a:t> discover the registered data types and reporting capabilities via</a:t>
            </a:r>
            <a:r>
              <a:rPr kumimoji="1" lang="en-GB" sz="1400" b="1"/>
              <a:t> data discovery related </a:t>
            </a:r>
            <a:r>
              <a:rPr kumimoji="1" lang="en-GB" sz="1400" b="1" err="1"/>
              <a:t>MnS</a:t>
            </a:r>
            <a:r>
              <a:rPr kumimoji="1" lang="en-GB" sz="1400" b="1"/>
              <a:t> </a:t>
            </a:r>
            <a:r>
              <a:rPr kumimoji="1" lang="en-GB" sz="1400"/>
              <a:t>before subscribe to the data via </a:t>
            </a:r>
            <a:r>
              <a:rPr kumimoji="1" lang="en-GB" sz="1400" b="1"/>
              <a:t>data subscription related </a:t>
            </a:r>
            <a:r>
              <a:rPr kumimoji="1" lang="en-GB" sz="1400" b="1" err="1"/>
              <a:t>MnSs</a:t>
            </a:r>
            <a:r>
              <a:rPr kumimoji="1" lang="en-GB" sz="1400"/>
              <a:t>. 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kumimoji="1" lang="en-GB" sz="1400"/>
              <a:t>Data Management </a:t>
            </a:r>
            <a:r>
              <a:rPr kumimoji="1" lang="en-GB" sz="1400" err="1"/>
              <a:t>MnF</a:t>
            </a:r>
            <a:r>
              <a:rPr kumimoji="1" lang="en-GB" sz="1400"/>
              <a:t> creates data jobs in the data producing </a:t>
            </a:r>
            <a:r>
              <a:rPr kumimoji="1" lang="en-GB" sz="1400" err="1"/>
              <a:t>MnFs</a:t>
            </a:r>
            <a:r>
              <a:rPr kumimoji="1" lang="en-GB" sz="1400"/>
              <a:t> via </a:t>
            </a:r>
            <a:r>
              <a:rPr kumimoji="1" lang="en-GB" sz="1400" b="1"/>
              <a:t>data job control related </a:t>
            </a:r>
            <a:r>
              <a:rPr kumimoji="1" lang="en-GB" sz="1400" b="1" err="1"/>
              <a:t>MnSs</a:t>
            </a:r>
            <a:r>
              <a:rPr kumimoji="1" lang="en-GB" sz="1400" b="1"/>
              <a:t> </a:t>
            </a:r>
            <a:r>
              <a:rPr kumimoji="1" lang="en-GB" sz="1400"/>
              <a:t>and triggers them to start data reporting via </a:t>
            </a:r>
            <a:r>
              <a:rPr kumimoji="1" lang="en-GB" sz="1400" b="1"/>
              <a:t>data publishing </a:t>
            </a:r>
            <a:r>
              <a:rPr kumimoji="1" lang="en-GB" sz="1400" b="1" err="1"/>
              <a:t>MnS</a:t>
            </a:r>
            <a:endParaRPr kumimoji="1" lang="en-GB" sz="1400" b="1"/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kumimoji="1" lang="en-GB" sz="1400"/>
              <a:t>Data consuming </a:t>
            </a:r>
            <a:r>
              <a:rPr kumimoji="1" lang="en-GB" sz="1400" err="1"/>
              <a:t>MnFs</a:t>
            </a:r>
            <a:r>
              <a:rPr kumimoji="1" lang="en-GB" sz="1400"/>
              <a:t> receive data via </a:t>
            </a:r>
            <a:r>
              <a:rPr kumimoji="1" lang="en-GB" sz="1400" b="1"/>
              <a:t>data consuming </a:t>
            </a:r>
            <a:r>
              <a:rPr kumimoji="1" lang="en-GB" sz="1400" b="1" err="1"/>
              <a:t>MnS</a:t>
            </a:r>
            <a:r>
              <a:rPr kumimoji="1" lang="en-GB" sz="1400"/>
              <a:t>.  </a:t>
            </a:r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33793270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D18E5-5AC4-F0A2-E8FC-08A790172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 (to be endorsed)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56F1B7-17B6-D2B7-9FC8-56DABF9D2050}"/>
              </a:ext>
            </a:extLst>
          </p:cNvPr>
          <p:cNvSpPr txBox="1"/>
          <p:nvPr/>
        </p:nvSpPr>
        <p:spPr>
          <a:xfrm>
            <a:off x="298861" y="2102167"/>
            <a:ext cx="11893139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/>
              <a:t>Agree in principle the problem statement (supporting multipoint-to-multipoint communication in SBMA) in page 2.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/>
              <a:t>Add a section in Rel20 SBMA TR </a:t>
            </a:r>
            <a:r>
              <a:rPr lang="en-GB" sz="1800">
                <a:effectLst/>
                <a:latin typeface="Segoe UI" panose="020B0502040204020203" pitchFamily="34" charset="0"/>
              </a:rPr>
              <a:t>28.884</a:t>
            </a:r>
            <a:r>
              <a:rPr lang="en-GB"/>
              <a:t> to further study key issues, use cases and potential requirements for enabling multipoint-to-multipoint data communication in SBMA.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/>
              <a:t>Study the potential solutions and documented in the section.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19637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AD65EFDCEF241B7B8F08BE66FA2E6" ma:contentTypeVersion="11" ma:contentTypeDescription="Create a new document." ma:contentTypeScope="" ma:versionID="f235ca0168edefde28ebaa544483063e">
  <xsd:schema xmlns:xsd="http://www.w3.org/2001/XMLSchema" xmlns:xs="http://www.w3.org/2001/XMLSchema" xmlns:p="http://schemas.microsoft.com/office/2006/metadata/properties" xmlns:ns2="5aaab65d-09ce-49f7-bfe3-4839593de43d" xmlns:ns3="4cf46b6b-d0b5-4741-8441-733e78dc5b21" targetNamespace="http://schemas.microsoft.com/office/2006/metadata/properties" ma:root="true" ma:fieldsID="fa005374ffced1f7cd55f000a17f7567" ns2:_="" ns3:_="">
    <xsd:import namespace="5aaab65d-09ce-49f7-bfe3-4839593de43d"/>
    <xsd:import namespace="4cf46b6b-d0b5-4741-8441-733e78dc5b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aab65d-09ce-49f7-bfe3-4839593de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a748dd8-42ef-4959-856e-67d34026d9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f46b6b-d0b5-4741-8441-733e78dc5b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3293074e-353b-44f9-8f15-7de00ca54c92}" ma:internalName="TaxCatchAll" ma:showField="CatchAllData" ma:web="4cf46b6b-d0b5-4741-8441-733e78dc5b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f46b6b-d0b5-4741-8441-733e78dc5b21" xsi:nil="true"/>
    <lcf76f155ced4ddcb4097134ff3c332f xmlns="5aaab65d-09ce-49f7-bfe3-4839593de43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DC6ABF-4918-43EA-95E6-232D0ADF1682}">
  <ds:schemaRefs>
    <ds:schemaRef ds:uri="4cf46b6b-d0b5-4741-8441-733e78dc5b21"/>
    <ds:schemaRef ds:uri="5aaab65d-09ce-49f7-bfe3-4839593de43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1be5c1ed-f9e0-4ac2-b5ac-c4b405181490"/>
    <ds:schemaRef ds:uri="4cf46b6b-d0b5-4741-8441-733e78dc5b21"/>
    <ds:schemaRef ds:uri="5aaab65d-09ce-49f7-bfe3-4839593de43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453</Words>
  <Application>Microsoft Office PowerPoint</Application>
  <PresentationFormat>Widescreen</PresentationFormat>
  <Paragraphs>60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Montserrat</vt:lpstr>
      <vt:lpstr>Segoe UI</vt:lpstr>
      <vt:lpstr>Times New Roman</vt:lpstr>
      <vt:lpstr>Office Theme</vt:lpstr>
      <vt:lpstr>PowerPoint Presentation</vt:lpstr>
      <vt:lpstr>Background and Motivation</vt:lpstr>
      <vt:lpstr>Example use case using multipoint-to-multipoint communication </vt:lpstr>
      <vt:lpstr>Potential Solution – New MnSs</vt:lpstr>
      <vt:lpstr>Conclusion (to be endorsed)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Kexuan Sun</cp:lastModifiedBy>
  <cp:revision>1</cp:revision>
  <cp:lastPrinted>2019-09-25T11:24:01Z</cp:lastPrinted>
  <dcterms:created xsi:type="dcterms:W3CDTF">2010-02-05T13:52:04Z</dcterms:created>
  <dcterms:modified xsi:type="dcterms:W3CDTF">2025-10-03T18:59:51Z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0x0101003AAAD65EFDCEF241B7B8F08BE66FA2E6</vt:lpwstr>
  </property>
  <property fmtid="{D5CDD505-2E9C-101B-9397-08002B2CF9AE}" pid="3" name="MediaServiceImageTags">
    <vt:lpwstr/>
  </property>
</Properties>
</file>